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43" y="192506"/>
            <a:ext cx="9448800" cy="6486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62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68" y="347662"/>
            <a:ext cx="11598443" cy="63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4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3" y="295275"/>
            <a:ext cx="11662611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9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89" y="223837"/>
            <a:ext cx="11774906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82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49" y="314575"/>
            <a:ext cx="11299240" cy="63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3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97333" y="685800"/>
            <a:ext cx="12097489" cy="36152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437"/>
            <a:ext cx="1219200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7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90" y="227848"/>
            <a:ext cx="10972800" cy="628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6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26" y="376237"/>
            <a:ext cx="11630527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8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95" y="176463"/>
            <a:ext cx="11470105" cy="63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5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" y="342900"/>
            <a:ext cx="11646567" cy="631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7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7" y="328612"/>
            <a:ext cx="11742820" cy="62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1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89" y="404562"/>
            <a:ext cx="11811061" cy="610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6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95275"/>
            <a:ext cx="11598441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7420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ZAli</dc:creator>
  <cp:lastModifiedBy>ZAli</cp:lastModifiedBy>
  <cp:revision>2</cp:revision>
  <dcterms:created xsi:type="dcterms:W3CDTF">2020-06-29T23:48:59Z</dcterms:created>
  <dcterms:modified xsi:type="dcterms:W3CDTF">2020-06-29T23:59:48Z</dcterms:modified>
</cp:coreProperties>
</file>