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481263"/>
            <a:ext cx="11261558" cy="5951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7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coop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618" y="2674822"/>
            <a:ext cx="10996829" cy="4025236"/>
          </a:xfrm>
          <a:prstGeom prst="rect">
            <a:avLst/>
          </a:prstGeom>
        </p:spPr>
      </p:pic>
      <p:sp>
        <p:nvSpPr>
          <p:cNvPr id="4" name="AutoShape 2" descr="Image result for chicken co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1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>
                <a:latin typeface="Comic Sans MS" panose="030F0702030302020204" pitchFamily="66" charset="0"/>
              </a:rPr>
              <a:t>s</a:t>
            </a:r>
            <a:r>
              <a:rPr lang="en-US" sz="9600" dirty="0" smtClean="0">
                <a:latin typeface="Comic Sans MS" panose="030F0702030302020204" pitchFamily="66" charset="0"/>
              </a:rPr>
              <a:t>peckled egg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3" y="2460566"/>
            <a:ext cx="1795548" cy="4397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113" y="2776451"/>
            <a:ext cx="7704945" cy="37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3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sack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30" y="2803006"/>
            <a:ext cx="1161339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3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369" y="920914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9600" dirty="0" smtClean="0">
                <a:latin typeface="Comic Sans MS" panose="030F0702030302020204" pitchFamily="66" charset="0"/>
              </a:rPr>
              <a:t>Snuggly </a:t>
            </a:r>
            <a:r>
              <a:rPr lang="en-US" sz="9600" dirty="0" err="1" smtClean="0">
                <a:latin typeface="Comic Sans MS" panose="030F0702030302020204" pitchFamily="66" charset="0"/>
              </a:rPr>
              <a:t>Snerd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232" y="2409092"/>
            <a:ext cx="9658900" cy="4202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9233" y="2409092"/>
            <a:ext cx="4783014" cy="4202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758461" y="2584938"/>
            <a:ext cx="3376246" cy="3358662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76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muck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815" y="2514601"/>
            <a:ext cx="10832123" cy="4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8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shed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179" y="2380065"/>
            <a:ext cx="11325726" cy="41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282" y="924683"/>
            <a:ext cx="8761413" cy="706964"/>
          </a:xfrm>
        </p:spPr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stall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743" y="2253344"/>
            <a:ext cx="4549247" cy="4347708"/>
          </a:xfrm>
          <a:prstGeom prst="rect">
            <a:avLst/>
          </a:prstGeom>
        </p:spPr>
      </p:pic>
      <p:sp>
        <p:nvSpPr>
          <p:cNvPr id="4" name="AutoShape 2" descr="Image result for horse st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2549412"/>
            <a:ext cx="6001431" cy="33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barn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 result for bar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" y="2603500"/>
            <a:ext cx="11527972" cy="407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9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straw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4" y="2416629"/>
            <a:ext cx="11397342" cy="3925888"/>
          </a:xfrm>
          <a:prstGeom prst="rect">
            <a:avLst/>
          </a:prstGeom>
        </p:spPr>
      </p:pic>
      <p:sp>
        <p:nvSpPr>
          <p:cNvPr id="4" name="AutoShape 2" descr="Image result for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8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kennel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72" y="2456316"/>
            <a:ext cx="11038114" cy="41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2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hive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2401016"/>
            <a:ext cx="11217729" cy="42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8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sty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76702"/>
            <a:ext cx="11756571" cy="47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pen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19" y="2360815"/>
            <a:ext cx="10956175" cy="41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535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</TotalTime>
  <Words>16</Words>
  <Application>Microsoft Office PowerPoint</Application>
  <PresentationFormat>Widescreen</PresentationFormat>
  <Paragraphs>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Comic Sans MS</vt:lpstr>
      <vt:lpstr>Wingdings 3</vt:lpstr>
      <vt:lpstr>Ion Boardroom</vt:lpstr>
      <vt:lpstr>PowerPoint Presentation</vt:lpstr>
      <vt:lpstr>shed</vt:lpstr>
      <vt:lpstr>stall</vt:lpstr>
      <vt:lpstr>barn</vt:lpstr>
      <vt:lpstr>straw</vt:lpstr>
      <vt:lpstr>kennel</vt:lpstr>
      <vt:lpstr>hive</vt:lpstr>
      <vt:lpstr>sty</vt:lpstr>
      <vt:lpstr>pen</vt:lpstr>
      <vt:lpstr>coop</vt:lpstr>
      <vt:lpstr>speckled egg</vt:lpstr>
      <vt:lpstr>sack</vt:lpstr>
      <vt:lpstr> Snuggly Snerd</vt:lpstr>
      <vt:lpstr>muck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ZAli</dc:creator>
  <cp:lastModifiedBy>ZAli</cp:lastModifiedBy>
  <cp:revision>4</cp:revision>
  <dcterms:created xsi:type="dcterms:W3CDTF">2020-03-05T13:21:08Z</dcterms:created>
  <dcterms:modified xsi:type="dcterms:W3CDTF">2020-04-01T11:55:22Z</dcterms:modified>
</cp:coreProperties>
</file>