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2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1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5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2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7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75A9-B776-4B57-B224-541947A912F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7C187-79A6-4F99-8BF7-65996F93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561492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81" y="228600"/>
            <a:ext cx="2568822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228600"/>
            <a:ext cx="256735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5" y="4497265"/>
            <a:ext cx="2540977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355" y="4497265"/>
            <a:ext cx="2558564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38" y="4497265"/>
            <a:ext cx="2614246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217" y="2337288"/>
            <a:ext cx="2579079" cy="190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2350477"/>
            <a:ext cx="2543907" cy="190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015" y="2362200"/>
            <a:ext cx="2579079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28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2860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2309446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57" y="2327031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52" y="4572000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4572000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354" y="4572000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39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5452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3622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477" y="23622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3622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4" y="4495800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477" y="4495800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297" y="4444512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54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0323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6" y="22860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2286000"/>
            <a:ext cx="23907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6" y="4391025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91025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4391025"/>
            <a:ext cx="2362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08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Helen Martin</cp:lastModifiedBy>
  <cp:revision>5</cp:revision>
  <dcterms:created xsi:type="dcterms:W3CDTF">2020-03-29T14:41:41Z</dcterms:created>
  <dcterms:modified xsi:type="dcterms:W3CDTF">2020-03-29T16:51:32Z</dcterms:modified>
</cp:coreProperties>
</file>