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6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6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2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2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6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9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0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7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4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7255-5176-46E5-AAE2-1CB95E5906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AB30-FB99-4584-81DC-49A351C6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4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1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51054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Meg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hen has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pens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 </a:t>
            </a:r>
            <a:r>
              <a:rPr lang="en-US" sz="4000" b="1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pink pen and a </a:t>
            </a:r>
            <a:r>
              <a:rPr lang="en-US" sz="4000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 red pen.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6351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4200" y="6096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66CC"/>
                </a:solidFill>
                <a:latin typeface="Comic Sans MS" panose="030F0702030302020204" pitchFamily="66" charset="0"/>
              </a:rPr>
              <a:t>Meg</a:t>
            </a:r>
            <a:endParaRPr lang="en-US" sz="6600" b="1" dirty="0">
              <a:solidFill>
                <a:srgbClr val="FF66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1054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Meg</a:t>
            </a:r>
            <a:r>
              <a:rPr lang="en-US" sz="4400" dirty="0" smtClean="0">
                <a:latin typeface="Comic Sans MS" panose="030F0702030302020204" pitchFamily="66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400" dirty="0" smtClean="0">
                <a:latin typeface="Comic Sans MS" panose="030F0702030302020204" pitchFamily="66" charset="0"/>
              </a:rPr>
              <a:t> 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hen gets 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400" dirty="0">
                <a:latin typeface="Comic Sans MS" panose="030F0702030302020204" pitchFamily="66" charset="0"/>
              </a:rPr>
              <a:t> </a:t>
            </a:r>
            <a:r>
              <a:rPr lang="en-US" sz="4400" b="1" u="sng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pink pen and puts Meg on 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ed.</a:t>
            </a:r>
            <a:endParaRPr lang="en-US" sz="4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696691"/>
            <a:ext cx="922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Sam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dog is Meg</a:t>
            </a:r>
            <a:r>
              <a:rPr lang="en-US" sz="4000" dirty="0" smtClean="0">
                <a:latin typeface="Comic Sans MS" panose="030F0702030302020204" pitchFamily="66" charset="0"/>
              </a:rPr>
              <a:t>’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 pal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Meg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inks.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She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gets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 red pen and puts Sam on his 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ed.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81000"/>
            <a:ext cx="8648700" cy="429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86400" y="844759"/>
            <a:ext cx="1572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66CC"/>
                </a:solidFill>
                <a:latin typeface="Comic Sans MS" panose="030F0702030302020204" pitchFamily="66" charset="0"/>
              </a:rPr>
              <a:t>Meg</a:t>
            </a:r>
            <a:endParaRPr lang="en-US" sz="4800" b="1" dirty="0">
              <a:solidFill>
                <a:srgbClr val="FF66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913387"/>
            <a:ext cx="1572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Sam</a:t>
            </a:r>
            <a:endParaRPr lang="en-US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487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5181600"/>
            <a:ext cx="8830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ank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Meg</a:t>
            </a:r>
            <a:r>
              <a:rPr lang="en-US" sz="4000" dirty="0" smtClean="0">
                <a:latin typeface="Comic Sans MS" panose="030F0702030302020204" pitchFamily="66" charset="0"/>
              </a:rPr>
              <a:t>!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Sam hugs Meg. 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“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My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ed is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best.</a:t>
            </a:r>
            <a:r>
              <a:rPr lang="en-US" sz="4000" dirty="0" smtClean="0">
                <a:latin typeface="Comic Sans MS" panose="030F0702030302020204" pitchFamily="66" charset="0"/>
              </a:rPr>
              <a:t>”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Meg is glad. 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913387"/>
            <a:ext cx="1572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Sam</a:t>
            </a:r>
            <a:endParaRPr lang="en-US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844759"/>
            <a:ext cx="1572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66CC"/>
                </a:solidFill>
                <a:latin typeface="Comic Sans MS" panose="030F0702030302020204" pitchFamily="66" charset="0"/>
              </a:rPr>
              <a:t>Meg</a:t>
            </a:r>
            <a:endParaRPr lang="en-US" sz="4800" b="1" dirty="0">
              <a:solidFill>
                <a:srgbClr val="FF66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Martin</dc:creator>
  <cp:lastModifiedBy>ZAli</cp:lastModifiedBy>
  <cp:revision>6</cp:revision>
  <dcterms:created xsi:type="dcterms:W3CDTF">2020-01-20T20:22:58Z</dcterms:created>
  <dcterms:modified xsi:type="dcterms:W3CDTF">2020-05-11T02:29:22Z</dcterms:modified>
</cp:coreProperties>
</file>