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63" r:id="rId2"/>
    <p:sldId id="262" r:id="rId3"/>
    <p:sldId id="281" r:id="rId4"/>
    <p:sldId id="256" r:id="rId5"/>
    <p:sldId id="257" r:id="rId6"/>
    <p:sldId id="261" r:id="rId7"/>
    <p:sldId id="264" r:id="rId8"/>
    <p:sldId id="265" r:id="rId9"/>
    <p:sldId id="266" r:id="rId10"/>
    <p:sldId id="267" r:id="rId11"/>
    <p:sldId id="258" r:id="rId12"/>
    <p:sldId id="280" r:id="rId13"/>
    <p:sldId id="270" r:id="rId14"/>
    <p:sldId id="268" r:id="rId15"/>
    <p:sldId id="269" r:id="rId16"/>
    <p:sldId id="271" r:id="rId17"/>
    <p:sldId id="272" r:id="rId18"/>
    <p:sldId id="274" r:id="rId19"/>
    <p:sldId id="279" r:id="rId20"/>
    <p:sldId id="277" r:id="rId21"/>
    <p:sldId id="273" r:id="rId22"/>
    <p:sldId id="276" r:id="rId23"/>
    <p:sldId id="275" r:id="rId24"/>
    <p:sldId id="278"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37" d="100"/>
          <a:sy n="37" d="100"/>
        </p:scale>
        <p:origin x="78" y="6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2CF28CB-E49E-416D-BA4F-9C83E4767444}" type="datetimeFigureOut">
              <a:rPr lang="en-GB" smtClean="0"/>
              <a:t>19/06/2020</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82738F5-C989-4FE6-A41C-0A3A82748B1E}" type="slidenum">
              <a:rPr lang="en-GB" smtClean="0"/>
              <a:t>‹#›</a:t>
            </a:fld>
            <a:endParaRPr lang="en-GB"/>
          </a:p>
        </p:txBody>
      </p:sp>
    </p:spTree>
    <p:extLst>
      <p:ext uri="{BB962C8B-B14F-4D97-AF65-F5344CB8AC3E}">
        <p14:creationId xmlns:p14="http://schemas.microsoft.com/office/powerpoint/2010/main" val="42726311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ChangeArrowheads="1" noTextEdit="1"/>
          </p:cNvSpPr>
          <p:nvPr>
            <p:ph type="sldImg"/>
          </p:nvPr>
        </p:nvSpPr>
        <p:spPr>
          <a:ln/>
        </p:spPr>
      </p:sp>
      <p:sp>
        <p:nvSpPr>
          <p:cNvPr id="25603" name="Notes Placeholder 2"/>
          <p:cNvSpPr>
            <a:spLocks noGrp="1" noChangeArrowheads="1"/>
          </p:cNvSpPr>
          <p:nvPr>
            <p:ph type="body" idx="1"/>
          </p:nvPr>
        </p:nvSpPr>
        <p:spPr>
          <a:noFill/>
        </p:spPr>
        <p:txBody>
          <a:bodyPr/>
          <a:lstStyle/>
          <a:p>
            <a:r>
              <a:rPr lang="en-GB" altLang="en-US" smtClean="0"/>
              <a:t>THIS IS 2 OR 3 LESSONS – 3</a:t>
            </a:r>
            <a:r>
              <a:rPr lang="en-GB" altLang="en-US" baseline="30000" smtClean="0"/>
              <a:t>RD</a:t>
            </a:r>
            <a:r>
              <a:rPr lang="en-GB" altLang="en-US" smtClean="0"/>
              <a:t> COULD BE SOURCEWORK, SUFFRAGETTE WS, VIDEO, MORE ON PETERLOO – DRAMA?</a:t>
            </a:r>
          </a:p>
          <a:p>
            <a:r>
              <a:rPr lang="en-GB" altLang="en-US" smtClean="0"/>
              <a:t>See Minds and Machines book</a:t>
            </a:r>
          </a:p>
        </p:txBody>
      </p:sp>
      <p:sp>
        <p:nvSpPr>
          <p:cNvPr id="25604" name="Slide Number Placeholder 3"/>
          <p:cNvSpPr>
            <a:spLocks noGrp="1"/>
          </p:cNvSpPr>
          <p:nvPr>
            <p:ph type="sldNum" sz="quarter" idx="5"/>
          </p:nvPr>
        </p:nvSpPr>
        <p:spPr>
          <a:noFill/>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A8A77F0F-F2A0-445F-A57C-69866E87A0C0}" type="slidenum">
              <a:rPr lang="en-GB" altLang="en-US" smtClean="0">
                <a:latin typeface="Times New Roman" pitchFamily="-80" charset="0"/>
                <a:cs typeface="Times New Roman" pitchFamily="-80" charset="0"/>
              </a:rPr>
              <a:pPr>
                <a:spcBef>
                  <a:spcPct val="0"/>
                </a:spcBef>
              </a:pPr>
              <a:t>1</a:t>
            </a:fld>
            <a:endParaRPr lang="en-GB" altLang="en-US" smtClean="0">
              <a:latin typeface="Times New Roman" pitchFamily="-80" charset="0"/>
              <a:cs typeface="Times New Roman" pitchFamily="-80"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a:defRPr sz="2400">
                <a:solidFill>
                  <a:schemeClr val="tx1"/>
                </a:solidFill>
                <a:latin typeface="Trebuchet MS" pitchFamily="-80" charset="0"/>
              </a:defRPr>
            </a:lvl1pPr>
            <a:lvl2pPr marL="742950" indent="-285750">
              <a:defRPr sz="2400">
                <a:solidFill>
                  <a:schemeClr val="tx1"/>
                </a:solidFill>
                <a:latin typeface="Trebuchet MS" pitchFamily="-80" charset="0"/>
              </a:defRPr>
            </a:lvl2pPr>
            <a:lvl3pPr marL="1143000" indent="-228600">
              <a:defRPr sz="2400">
                <a:solidFill>
                  <a:schemeClr val="tx1"/>
                </a:solidFill>
                <a:latin typeface="Trebuchet MS" pitchFamily="-80" charset="0"/>
              </a:defRPr>
            </a:lvl3pPr>
            <a:lvl4pPr marL="1600200" indent="-228600">
              <a:defRPr sz="2400">
                <a:solidFill>
                  <a:schemeClr val="tx1"/>
                </a:solidFill>
                <a:latin typeface="Trebuchet MS" pitchFamily="-80" charset="0"/>
              </a:defRPr>
            </a:lvl4pPr>
            <a:lvl5pPr marL="2057400" indent="-228600">
              <a:defRPr sz="2400">
                <a:solidFill>
                  <a:schemeClr val="tx1"/>
                </a:solidFill>
                <a:latin typeface="Trebuchet MS" pitchFamily="-80" charset="0"/>
              </a:defRPr>
            </a:lvl5pPr>
            <a:lvl6pPr marL="2514600" indent="-228600" eaLnBrk="0" fontAlgn="base" hangingPunct="0">
              <a:spcBef>
                <a:spcPct val="0"/>
              </a:spcBef>
              <a:spcAft>
                <a:spcPct val="0"/>
              </a:spcAft>
              <a:defRPr sz="2400">
                <a:solidFill>
                  <a:schemeClr val="tx1"/>
                </a:solidFill>
                <a:latin typeface="Trebuchet MS" pitchFamily="-80" charset="0"/>
              </a:defRPr>
            </a:lvl6pPr>
            <a:lvl7pPr marL="2971800" indent="-228600" eaLnBrk="0" fontAlgn="base" hangingPunct="0">
              <a:spcBef>
                <a:spcPct val="0"/>
              </a:spcBef>
              <a:spcAft>
                <a:spcPct val="0"/>
              </a:spcAft>
              <a:defRPr sz="2400">
                <a:solidFill>
                  <a:schemeClr val="tx1"/>
                </a:solidFill>
                <a:latin typeface="Trebuchet MS" pitchFamily="-80" charset="0"/>
              </a:defRPr>
            </a:lvl7pPr>
            <a:lvl8pPr marL="3429000" indent="-228600" eaLnBrk="0" fontAlgn="base" hangingPunct="0">
              <a:spcBef>
                <a:spcPct val="0"/>
              </a:spcBef>
              <a:spcAft>
                <a:spcPct val="0"/>
              </a:spcAft>
              <a:defRPr sz="2400">
                <a:solidFill>
                  <a:schemeClr val="tx1"/>
                </a:solidFill>
                <a:latin typeface="Trebuchet MS" pitchFamily="-80" charset="0"/>
              </a:defRPr>
            </a:lvl8pPr>
            <a:lvl9pPr marL="3886200" indent="-228600" eaLnBrk="0" fontAlgn="base" hangingPunct="0">
              <a:spcBef>
                <a:spcPct val="0"/>
              </a:spcBef>
              <a:spcAft>
                <a:spcPct val="0"/>
              </a:spcAft>
              <a:defRPr sz="2400">
                <a:solidFill>
                  <a:schemeClr val="tx1"/>
                </a:solidFill>
                <a:latin typeface="Trebuchet MS" pitchFamily="-80" charset="0"/>
              </a:defRPr>
            </a:lvl9pPr>
          </a:lstStyle>
          <a:p>
            <a:fld id="{90303C4B-B3D9-42EF-96ED-FF63D49945DC}" type="slidenum">
              <a:rPr lang="en-US" altLang="en-US" sz="1200">
                <a:latin typeface="Times" pitchFamily="-80" charset="0"/>
              </a:rPr>
              <a:pPr/>
              <a:t>2</a:t>
            </a:fld>
            <a:endParaRPr lang="en-US" altLang="en-US" sz="1200">
              <a:latin typeface="Times" pitchFamily="-80" charset="0"/>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en-US" altLang="en-US" smtClean="0">
              <a:latin typeface="Times" pitchFamily="-80"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With this picture – get the pupils</a:t>
            </a:r>
            <a:r>
              <a:rPr lang="en-GB" baseline="0" dirty="0" smtClean="0"/>
              <a:t> to focus on specific examples, swords, men, women, hats, blood, flags, floating head</a:t>
            </a:r>
            <a:r>
              <a:rPr lang="en-GB" baseline="0" smtClean="0"/>
              <a:t>, scales, </a:t>
            </a:r>
            <a:endParaRPr lang="en-GB"/>
          </a:p>
        </p:txBody>
      </p:sp>
      <p:sp>
        <p:nvSpPr>
          <p:cNvPr id="4" name="Slide Number Placeholder 3"/>
          <p:cNvSpPr>
            <a:spLocks noGrp="1"/>
          </p:cNvSpPr>
          <p:nvPr>
            <p:ph type="sldNum" sz="quarter" idx="10"/>
          </p:nvPr>
        </p:nvSpPr>
        <p:spPr/>
        <p:txBody>
          <a:bodyPr/>
          <a:lstStyle/>
          <a:p>
            <a:fld id="{42178C8B-D274-4755-99F9-147068D2A56D}" type="slidenum">
              <a:rPr lang="en-GB" smtClean="0"/>
              <a:t>3</a:t>
            </a:fld>
            <a:endParaRPr lang="en-GB"/>
          </a:p>
        </p:txBody>
      </p:sp>
    </p:spTree>
    <p:extLst>
      <p:ext uri="{BB962C8B-B14F-4D97-AF65-F5344CB8AC3E}">
        <p14:creationId xmlns:p14="http://schemas.microsoft.com/office/powerpoint/2010/main" val="24579992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2A148F6D-EC9C-4E04-A187-A7CA5492B65F}" type="datetimeFigureOut">
              <a:rPr lang="en-GB" smtClean="0"/>
              <a:t>19/06/2020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545D7FA-14E7-4757-B2F0-9E3B504DFC6A}" type="slidenum">
              <a:rPr lang="en-GB" smtClean="0"/>
              <a:t>‹#›</a:t>
            </a:fld>
            <a:endParaRPr lang="en-GB"/>
          </a:p>
        </p:txBody>
      </p:sp>
    </p:spTree>
    <p:extLst>
      <p:ext uri="{BB962C8B-B14F-4D97-AF65-F5344CB8AC3E}">
        <p14:creationId xmlns:p14="http://schemas.microsoft.com/office/powerpoint/2010/main" val="8778295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A148F6D-EC9C-4E04-A187-A7CA5492B65F}" type="datetimeFigureOut">
              <a:rPr lang="en-GB" smtClean="0"/>
              <a:t>19/06/2020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545D7FA-14E7-4757-B2F0-9E3B504DFC6A}" type="slidenum">
              <a:rPr lang="en-GB" smtClean="0"/>
              <a:t>‹#›</a:t>
            </a:fld>
            <a:endParaRPr lang="en-GB"/>
          </a:p>
        </p:txBody>
      </p:sp>
    </p:spTree>
    <p:extLst>
      <p:ext uri="{BB962C8B-B14F-4D97-AF65-F5344CB8AC3E}">
        <p14:creationId xmlns:p14="http://schemas.microsoft.com/office/powerpoint/2010/main" val="21721238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A148F6D-EC9C-4E04-A187-A7CA5492B65F}" type="datetimeFigureOut">
              <a:rPr lang="en-GB" smtClean="0"/>
              <a:t>19/06/2020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545D7FA-14E7-4757-B2F0-9E3B504DFC6A}" type="slidenum">
              <a:rPr lang="en-GB" smtClean="0"/>
              <a:t>‹#›</a:t>
            </a:fld>
            <a:endParaRPr lang="en-GB"/>
          </a:p>
        </p:txBody>
      </p:sp>
    </p:spTree>
    <p:extLst>
      <p:ext uri="{BB962C8B-B14F-4D97-AF65-F5344CB8AC3E}">
        <p14:creationId xmlns:p14="http://schemas.microsoft.com/office/powerpoint/2010/main" val="17046248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A148F6D-EC9C-4E04-A187-A7CA5492B65F}" type="datetimeFigureOut">
              <a:rPr lang="en-GB" smtClean="0"/>
              <a:t>19/06/2020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545D7FA-14E7-4757-B2F0-9E3B504DFC6A}" type="slidenum">
              <a:rPr lang="en-GB" smtClean="0"/>
              <a:t>‹#›</a:t>
            </a:fld>
            <a:endParaRPr lang="en-GB"/>
          </a:p>
        </p:txBody>
      </p:sp>
    </p:spTree>
    <p:extLst>
      <p:ext uri="{BB962C8B-B14F-4D97-AF65-F5344CB8AC3E}">
        <p14:creationId xmlns:p14="http://schemas.microsoft.com/office/powerpoint/2010/main" val="7173024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148F6D-EC9C-4E04-A187-A7CA5492B65F}" type="datetimeFigureOut">
              <a:rPr lang="en-GB" smtClean="0"/>
              <a:t>19/06/2020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545D7FA-14E7-4757-B2F0-9E3B504DFC6A}" type="slidenum">
              <a:rPr lang="en-GB" smtClean="0"/>
              <a:t>‹#›</a:t>
            </a:fld>
            <a:endParaRPr lang="en-GB"/>
          </a:p>
        </p:txBody>
      </p:sp>
    </p:spTree>
    <p:extLst>
      <p:ext uri="{BB962C8B-B14F-4D97-AF65-F5344CB8AC3E}">
        <p14:creationId xmlns:p14="http://schemas.microsoft.com/office/powerpoint/2010/main" val="25314349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2A148F6D-EC9C-4E04-A187-A7CA5492B65F}" type="datetimeFigureOut">
              <a:rPr lang="en-GB" smtClean="0"/>
              <a:t>19/06/2020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545D7FA-14E7-4757-B2F0-9E3B504DFC6A}" type="slidenum">
              <a:rPr lang="en-GB" smtClean="0"/>
              <a:t>‹#›</a:t>
            </a:fld>
            <a:endParaRPr lang="en-GB"/>
          </a:p>
        </p:txBody>
      </p:sp>
    </p:spTree>
    <p:extLst>
      <p:ext uri="{BB962C8B-B14F-4D97-AF65-F5344CB8AC3E}">
        <p14:creationId xmlns:p14="http://schemas.microsoft.com/office/powerpoint/2010/main" val="23597768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2A148F6D-EC9C-4E04-A187-A7CA5492B65F}" type="datetimeFigureOut">
              <a:rPr lang="en-GB" smtClean="0"/>
              <a:t>19/06/2020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545D7FA-14E7-4757-B2F0-9E3B504DFC6A}" type="slidenum">
              <a:rPr lang="en-GB" smtClean="0"/>
              <a:t>‹#›</a:t>
            </a:fld>
            <a:endParaRPr lang="en-GB"/>
          </a:p>
        </p:txBody>
      </p:sp>
    </p:spTree>
    <p:extLst>
      <p:ext uri="{BB962C8B-B14F-4D97-AF65-F5344CB8AC3E}">
        <p14:creationId xmlns:p14="http://schemas.microsoft.com/office/powerpoint/2010/main" val="10250489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2A148F6D-EC9C-4E04-A187-A7CA5492B65F}" type="datetimeFigureOut">
              <a:rPr lang="en-GB" smtClean="0"/>
              <a:t>19/06/2020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545D7FA-14E7-4757-B2F0-9E3B504DFC6A}" type="slidenum">
              <a:rPr lang="en-GB" smtClean="0"/>
              <a:t>‹#›</a:t>
            </a:fld>
            <a:endParaRPr lang="en-GB"/>
          </a:p>
        </p:txBody>
      </p:sp>
    </p:spTree>
    <p:extLst>
      <p:ext uri="{BB962C8B-B14F-4D97-AF65-F5344CB8AC3E}">
        <p14:creationId xmlns:p14="http://schemas.microsoft.com/office/powerpoint/2010/main" val="35973505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148F6D-EC9C-4E04-A187-A7CA5492B65F}" type="datetimeFigureOut">
              <a:rPr lang="en-GB" smtClean="0"/>
              <a:t>19/06/2020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545D7FA-14E7-4757-B2F0-9E3B504DFC6A}" type="slidenum">
              <a:rPr lang="en-GB" smtClean="0"/>
              <a:t>‹#›</a:t>
            </a:fld>
            <a:endParaRPr lang="en-GB"/>
          </a:p>
        </p:txBody>
      </p:sp>
    </p:spTree>
    <p:extLst>
      <p:ext uri="{BB962C8B-B14F-4D97-AF65-F5344CB8AC3E}">
        <p14:creationId xmlns:p14="http://schemas.microsoft.com/office/powerpoint/2010/main" val="35239600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148F6D-EC9C-4E04-A187-A7CA5492B65F}" type="datetimeFigureOut">
              <a:rPr lang="en-GB" smtClean="0"/>
              <a:t>19/06/2020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545D7FA-14E7-4757-B2F0-9E3B504DFC6A}" type="slidenum">
              <a:rPr lang="en-GB" smtClean="0"/>
              <a:t>‹#›</a:t>
            </a:fld>
            <a:endParaRPr lang="en-GB"/>
          </a:p>
        </p:txBody>
      </p:sp>
    </p:spTree>
    <p:extLst>
      <p:ext uri="{BB962C8B-B14F-4D97-AF65-F5344CB8AC3E}">
        <p14:creationId xmlns:p14="http://schemas.microsoft.com/office/powerpoint/2010/main" val="1591315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148F6D-EC9C-4E04-A187-A7CA5492B65F}" type="datetimeFigureOut">
              <a:rPr lang="en-GB" smtClean="0"/>
              <a:t>19/06/2020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545D7FA-14E7-4757-B2F0-9E3B504DFC6A}" type="slidenum">
              <a:rPr lang="en-GB" smtClean="0"/>
              <a:t>‹#›</a:t>
            </a:fld>
            <a:endParaRPr lang="en-GB"/>
          </a:p>
        </p:txBody>
      </p:sp>
    </p:spTree>
    <p:extLst>
      <p:ext uri="{BB962C8B-B14F-4D97-AF65-F5344CB8AC3E}">
        <p14:creationId xmlns:p14="http://schemas.microsoft.com/office/powerpoint/2010/main" val="296536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40000"/>
            <a:lumOff val="60000"/>
            <a:alpha val="7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148F6D-EC9C-4E04-A187-A7CA5492B65F}" type="datetimeFigureOut">
              <a:rPr lang="en-GB" smtClean="0"/>
              <a:t>19/06/2020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45D7FA-14E7-4757-B2F0-9E3B504DFC6A}" type="slidenum">
              <a:rPr lang="en-GB" smtClean="0"/>
              <a:t>‹#›</a:t>
            </a:fld>
            <a:endParaRPr lang="en-GB"/>
          </a:p>
        </p:txBody>
      </p:sp>
    </p:spTree>
    <p:extLst>
      <p:ext uri="{BB962C8B-B14F-4D97-AF65-F5344CB8AC3E}">
        <p14:creationId xmlns:p14="http://schemas.microsoft.com/office/powerpoint/2010/main" val="21378195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s://www.google.co.uk/url?sa=i&amp;rct=j&amp;q=&amp;esrc=s&amp;source=images&amp;cd=&amp;cad=rja&amp;uact=8&amp;ved=0ahUKEwjP7YXksrPVAhXpIcAKHVHWCPEQjRwIBw&amp;url=https://www.flickr.com/photos/gmpolice1/18706946945&amp;psig=AFQjCNGbSTs1lxrP8jNp2A3qV9cv98wBig&amp;ust=1501586226915118" TargetMode="Externa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s://www.google.co.uk/url?sa=i&amp;rct=j&amp;q=&amp;esrc=s&amp;source=images&amp;cd=&amp;cad=rja&amp;uact=8&amp;ved=2ahUKEwi0q72U9JHcAhUJXhQKHed-BW8QjRx6BAgBEAU&amp;url=https://www.youtube.com/watch?v%3DMYJhEHfk2LI&amp;psig=AOvVaw2_HSaPawmLhvhyZDxRVr2G&amp;ust=1531221658927041" TargetMode="Externa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youtube.com/watch?v=I-ln4p4mWu0" TargetMode="Externa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Text Box 2">
            <a:extLst/>
          </p:cNvPr>
          <p:cNvSpPr txBox="1">
            <a:spLocks noChangeArrowheads="1"/>
          </p:cNvSpPr>
          <p:nvPr/>
        </p:nvSpPr>
        <p:spPr bwMode="auto">
          <a:xfrm>
            <a:off x="7632701" y="373579"/>
            <a:ext cx="4090376" cy="5509200"/>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742950" indent="-742950"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marL="0" indent="0" algn="ctr">
              <a:defRPr/>
            </a:pPr>
            <a:r>
              <a:rPr lang="en-US" altLang="en-US" sz="4400" i="1" dirty="0" smtClean="0">
                <a:solidFill>
                  <a:srgbClr val="FF0000"/>
                </a:solidFill>
                <a:latin typeface="Comic Sans MS" pitchFamily="66" charset="0"/>
              </a:rPr>
              <a:t>Do </a:t>
            </a:r>
            <a:r>
              <a:rPr lang="en-US" altLang="en-US" sz="4400" i="1" dirty="0">
                <a:solidFill>
                  <a:srgbClr val="FF0000"/>
                </a:solidFill>
                <a:latin typeface="Comic Sans MS" pitchFamily="66" charset="0"/>
              </a:rPr>
              <a:t>you know the meaning of any of these words</a:t>
            </a:r>
            <a:r>
              <a:rPr lang="en-US" altLang="en-US" sz="4400" i="1" dirty="0" smtClean="0">
                <a:solidFill>
                  <a:srgbClr val="FF0000"/>
                </a:solidFill>
                <a:latin typeface="Comic Sans MS" pitchFamily="66" charset="0"/>
              </a:rPr>
              <a:t>? Are any words new to you?</a:t>
            </a:r>
            <a:endParaRPr lang="en-US" altLang="en-US" sz="4400" i="1" dirty="0">
              <a:solidFill>
                <a:srgbClr val="FF0000"/>
              </a:solidFill>
              <a:latin typeface="Comic Sans MS" pitchFamily="66" charset="0"/>
            </a:endParaRPr>
          </a:p>
          <a:p>
            <a:pPr marL="0" indent="0" algn="ctr">
              <a:defRPr/>
            </a:pPr>
            <a:r>
              <a:rPr lang="en-US" altLang="en-US" sz="4400" i="1" dirty="0">
                <a:solidFill>
                  <a:srgbClr val="FF0000"/>
                </a:solidFill>
                <a:latin typeface="Comic Sans MS" pitchFamily="66" charset="0"/>
              </a:rPr>
              <a:t>Tell your partner.</a:t>
            </a:r>
          </a:p>
        </p:txBody>
      </p:sp>
      <p:sp>
        <p:nvSpPr>
          <p:cNvPr id="4" name="Text Box 4"/>
          <p:cNvSpPr txBox="1">
            <a:spLocks noChangeArrowheads="1"/>
          </p:cNvSpPr>
          <p:nvPr/>
        </p:nvSpPr>
        <p:spPr bwMode="auto">
          <a:xfrm>
            <a:off x="27518" y="188913"/>
            <a:ext cx="7167033" cy="5693866"/>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itchFamily="18" charset="2"/>
              <a:buChar char=""/>
              <a:defRPr sz="3200">
                <a:solidFill>
                  <a:schemeClr val="tx1"/>
                </a:solidFill>
                <a:latin typeface="Gill Sans MT" pitchFamily="34" charset="0"/>
              </a:defRPr>
            </a:lvl1pPr>
            <a:lvl2pPr marL="742950" indent="-285750">
              <a:spcBef>
                <a:spcPts val="550"/>
              </a:spcBef>
              <a:buClr>
                <a:schemeClr val="accent1"/>
              </a:buClr>
              <a:buFont typeface="Verdana" pitchFamily="34" charset="0"/>
              <a:buChar char="◦"/>
              <a:defRPr sz="2800">
                <a:solidFill>
                  <a:schemeClr val="tx1"/>
                </a:solidFill>
                <a:latin typeface="Gill Sans MT" pitchFamily="34" charset="0"/>
              </a:defRPr>
            </a:lvl2pPr>
            <a:lvl3pPr marL="1143000" indent="-228600">
              <a:spcBef>
                <a:spcPct val="20000"/>
              </a:spcBef>
              <a:buClr>
                <a:schemeClr val="accent2"/>
              </a:buClr>
              <a:buFont typeface="Wingdings 2" pitchFamily="18" charset="2"/>
              <a:buChar char=""/>
              <a:defRPr sz="2400">
                <a:solidFill>
                  <a:schemeClr val="tx1"/>
                </a:solidFill>
                <a:latin typeface="Gill Sans MT" pitchFamily="34" charset="0"/>
              </a:defRPr>
            </a:lvl3pPr>
            <a:lvl4pPr marL="1600200" indent="-228600">
              <a:spcBef>
                <a:spcPct val="20000"/>
              </a:spcBef>
              <a:buClr>
                <a:srgbClr val="C32D2E"/>
              </a:buClr>
              <a:buFont typeface="Wingdings 2" pitchFamily="18" charset="2"/>
              <a:buChar char=""/>
              <a:defRPr sz="2000">
                <a:solidFill>
                  <a:schemeClr val="tx1"/>
                </a:solidFill>
                <a:latin typeface="Gill Sans MT" pitchFamily="34" charset="0"/>
              </a:defRPr>
            </a:lvl4pPr>
            <a:lvl5pPr marL="2057400" indent="-228600">
              <a:spcBef>
                <a:spcPct val="20000"/>
              </a:spcBef>
              <a:buClr>
                <a:srgbClr val="84AA33"/>
              </a:buClr>
              <a:buFont typeface="Wingdings 2" pitchFamily="18" charset="2"/>
              <a:buChar char=""/>
              <a:defRPr sz="2000">
                <a:solidFill>
                  <a:schemeClr val="tx1"/>
                </a:solidFill>
                <a:latin typeface="Gill Sans MT" pitchFamily="34" charset="0"/>
              </a:defRPr>
            </a:lvl5pPr>
            <a:lvl6pPr marL="2514600" indent="-228600" eaLnBrk="0" fontAlgn="base" hangingPunct="0">
              <a:spcBef>
                <a:spcPct val="20000"/>
              </a:spcBef>
              <a:spcAft>
                <a:spcPct val="0"/>
              </a:spcAft>
              <a:buClr>
                <a:srgbClr val="84AA33"/>
              </a:buClr>
              <a:buFont typeface="Wingdings 2" pitchFamily="18" charset="2"/>
              <a:buChar char=""/>
              <a:defRPr sz="2000">
                <a:solidFill>
                  <a:schemeClr val="tx1"/>
                </a:solidFill>
                <a:latin typeface="Gill Sans MT" pitchFamily="34" charset="0"/>
              </a:defRPr>
            </a:lvl6pPr>
            <a:lvl7pPr marL="2971800" indent="-228600" eaLnBrk="0" fontAlgn="base" hangingPunct="0">
              <a:spcBef>
                <a:spcPct val="20000"/>
              </a:spcBef>
              <a:spcAft>
                <a:spcPct val="0"/>
              </a:spcAft>
              <a:buClr>
                <a:srgbClr val="84AA33"/>
              </a:buClr>
              <a:buFont typeface="Wingdings 2" pitchFamily="18" charset="2"/>
              <a:buChar char=""/>
              <a:defRPr sz="2000">
                <a:solidFill>
                  <a:schemeClr val="tx1"/>
                </a:solidFill>
                <a:latin typeface="Gill Sans MT" pitchFamily="34" charset="0"/>
              </a:defRPr>
            </a:lvl7pPr>
            <a:lvl8pPr marL="3429000" indent="-228600" eaLnBrk="0" fontAlgn="base" hangingPunct="0">
              <a:spcBef>
                <a:spcPct val="20000"/>
              </a:spcBef>
              <a:spcAft>
                <a:spcPct val="0"/>
              </a:spcAft>
              <a:buClr>
                <a:srgbClr val="84AA33"/>
              </a:buClr>
              <a:buFont typeface="Wingdings 2" pitchFamily="18" charset="2"/>
              <a:buChar char=""/>
              <a:defRPr sz="2000">
                <a:solidFill>
                  <a:schemeClr val="tx1"/>
                </a:solidFill>
                <a:latin typeface="Gill Sans MT" pitchFamily="34" charset="0"/>
              </a:defRPr>
            </a:lvl8pPr>
            <a:lvl9pPr marL="3886200" indent="-228600" eaLnBrk="0" fontAlgn="base" hangingPunct="0">
              <a:spcBef>
                <a:spcPct val="20000"/>
              </a:spcBef>
              <a:spcAft>
                <a:spcPct val="0"/>
              </a:spcAft>
              <a:buClr>
                <a:srgbClr val="84AA33"/>
              </a:buClr>
              <a:buFont typeface="Wingdings 2" pitchFamily="18" charset="2"/>
              <a:buChar char=""/>
              <a:defRPr sz="2000">
                <a:solidFill>
                  <a:schemeClr val="tx1"/>
                </a:solidFill>
                <a:latin typeface="Gill Sans MT" pitchFamily="34" charset="0"/>
              </a:defRPr>
            </a:lvl9pPr>
          </a:lstStyle>
          <a:p>
            <a:pPr algn="ctr" eaLnBrk="1" hangingPunct="1">
              <a:spcBef>
                <a:spcPct val="50000"/>
              </a:spcBef>
              <a:buClrTx/>
              <a:buSzTx/>
              <a:buFontTx/>
              <a:buNone/>
            </a:pPr>
            <a:r>
              <a:rPr lang="en-US" altLang="en-US" sz="2800" dirty="0">
                <a:latin typeface="Comic Sans MS" pitchFamily="66" charset="0"/>
              </a:rPr>
              <a:t>angry</a:t>
            </a:r>
          </a:p>
          <a:p>
            <a:pPr algn="ctr" eaLnBrk="1" hangingPunct="1">
              <a:spcBef>
                <a:spcPct val="50000"/>
              </a:spcBef>
              <a:buClrTx/>
              <a:buSzTx/>
              <a:buFontTx/>
              <a:buNone/>
            </a:pPr>
            <a:r>
              <a:rPr lang="en-US" altLang="en-US" sz="2800" dirty="0">
                <a:latin typeface="Comic Sans MS" pitchFamily="66" charset="0"/>
              </a:rPr>
              <a:t>frightened </a:t>
            </a:r>
          </a:p>
          <a:p>
            <a:pPr algn="ctr" eaLnBrk="1" hangingPunct="1">
              <a:spcBef>
                <a:spcPct val="50000"/>
              </a:spcBef>
              <a:buClrTx/>
              <a:buSzTx/>
              <a:buFontTx/>
              <a:buNone/>
            </a:pPr>
            <a:r>
              <a:rPr lang="en-US" altLang="en-US" sz="2800" dirty="0">
                <a:latin typeface="Comic Sans MS" pitchFamily="66" charset="0"/>
              </a:rPr>
              <a:t> excited</a:t>
            </a:r>
          </a:p>
          <a:p>
            <a:pPr algn="ctr" eaLnBrk="1" hangingPunct="1">
              <a:spcBef>
                <a:spcPct val="50000"/>
              </a:spcBef>
              <a:buClrTx/>
              <a:buSzTx/>
              <a:buFontTx/>
              <a:buNone/>
            </a:pPr>
            <a:r>
              <a:rPr lang="en-US" altLang="en-US" sz="2800" dirty="0">
                <a:latin typeface="Comic Sans MS" pitchFamily="66" charset="0"/>
              </a:rPr>
              <a:t>speaker </a:t>
            </a:r>
          </a:p>
          <a:p>
            <a:pPr algn="ctr" eaLnBrk="1" hangingPunct="1">
              <a:spcBef>
                <a:spcPct val="50000"/>
              </a:spcBef>
              <a:buClrTx/>
              <a:buSzTx/>
              <a:buFontTx/>
              <a:buNone/>
            </a:pPr>
            <a:r>
              <a:rPr lang="en-US" altLang="en-US" sz="2800" dirty="0">
                <a:latin typeface="Comic Sans MS" pitchFamily="66" charset="0"/>
              </a:rPr>
              <a:t>sabre </a:t>
            </a:r>
          </a:p>
          <a:p>
            <a:pPr algn="ctr" eaLnBrk="1" hangingPunct="1">
              <a:spcBef>
                <a:spcPct val="50000"/>
              </a:spcBef>
              <a:buClrTx/>
              <a:buSzTx/>
              <a:buFontTx/>
              <a:buNone/>
            </a:pPr>
            <a:r>
              <a:rPr lang="en-US" altLang="en-US" sz="2800" dirty="0">
                <a:latin typeface="Comic Sans MS" pitchFamily="66" charset="0"/>
              </a:rPr>
              <a:t>protest</a:t>
            </a:r>
          </a:p>
          <a:p>
            <a:pPr algn="ctr" eaLnBrk="1" hangingPunct="1">
              <a:spcBef>
                <a:spcPct val="50000"/>
              </a:spcBef>
              <a:buClrTx/>
              <a:buSzTx/>
              <a:buFontTx/>
              <a:buNone/>
            </a:pPr>
            <a:r>
              <a:rPr lang="en-US" altLang="en-US" sz="2800" dirty="0" smtClean="0">
                <a:latin typeface="Comic Sans MS" pitchFamily="66" charset="0"/>
              </a:rPr>
              <a:t>vote</a:t>
            </a:r>
            <a:endParaRPr lang="en-US" altLang="en-US" sz="2800" dirty="0">
              <a:latin typeface="Comic Sans MS" pitchFamily="66" charset="0"/>
            </a:endParaRPr>
          </a:p>
          <a:p>
            <a:pPr algn="ctr" eaLnBrk="1" hangingPunct="1">
              <a:spcBef>
                <a:spcPct val="50000"/>
              </a:spcBef>
              <a:buClrTx/>
              <a:buSzTx/>
              <a:buFontTx/>
              <a:buNone/>
            </a:pPr>
            <a:r>
              <a:rPr lang="en-US" altLang="en-US" sz="2800" dirty="0" smtClean="0">
                <a:latin typeface="Comic Sans MS" pitchFamily="66" charset="0"/>
              </a:rPr>
              <a:t>Soldier</a:t>
            </a:r>
          </a:p>
          <a:p>
            <a:pPr algn="ctr" eaLnBrk="1" hangingPunct="1">
              <a:spcBef>
                <a:spcPct val="50000"/>
              </a:spcBef>
              <a:buClrTx/>
              <a:buSzTx/>
              <a:buFontTx/>
              <a:buNone/>
            </a:pPr>
            <a:r>
              <a:rPr lang="en-US" altLang="en-US" sz="2800" dirty="0" smtClean="0">
                <a:latin typeface="Comic Sans MS" pitchFamily="66" charset="0"/>
              </a:rPr>
              <a:t>Peaceful </a:t>
            </a:r>
            <a:endParaRPr lang="en-US" altLang="en-US" sz="2800" dirty="0">
              <a:latin typeface="Comic Sans MS" pitchFamily="66" charset="0"/>
            </a:endParaRPr>
          </a:p>
        </p:txBody>
      </p:sp>
    </p:spTree>
    <p:extLst>
      <p:ext uri="{BB962C8B-B14F-4D97-AF65-F5344CB8AC3E}">
        <p14:creationId xmlns:p14="http://schemas.microsoft.com/office/powerpoint/2010/main" val="22622014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Box 3"/>
          <p:cNvSpPr txBox="1">
            <a:spLocks noChangeArrowheads="1"/>
          </p:cNvSpPr>
          <p:nvPr/>
        </p:nvSpPr>
        <p:spPr bwMode="auto">
          <a:xfrm>
            <a:off x="795867" y="209550"/>
            <a:ext cx="10928351"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80" charset="0"/>
                <a:cs typeface="Times New Roman" pitchFamily="-80" charset="0"/>
              </a:defRPr>
            </a:lvl1pPr>
            <a:lvl2pPr marL="742950" indent="-285750">
              <a:defRPr sz="2400">
                <a:solidFill>
                  <a:schemeClr val="tx1"/>
                </a:solidFill>
                <a:latin typeface="Times New Roman" pitchFamily="-80" charset="0"/>
                <a:cs typeface="Times New Roman" pitchFamily="-80" charset="0"/>
              </a:defRPr>
            </a:lvl2pPr>
            <a:lvl3pPr marL="1143000" indent="-228600">
              <a:defRPr sz="2400">
                <a:solidFill>
                  <a:schemeClr val="tx1"/>
                </a:solidFill>
                <a:latin typeface="Times New Roman" pitchFamily="-80" charset="0"/>
                <a:cs typeface="Times New Roman" pitchFamily="-80" charset="0"/>
              </a:defRPr>
            </a:lvl3pPr>
            <a:lvl4pPr marL="1600200" indent="-228600">
              <a:defRPr sz="2400">
                <a:solidFill>
                  <a:schemeClr val="tx1"/>
                </a:solidFill>
                <a:latin typeface="Times New Roman" pitchFamily="-80" charset="0"/>
                <a:cs typeface="Times New Roman" pitchFamily="-80" charset="0"/>
              </a:defRPr>
            </a:lvl4pPr>
            <a:lvl5pPr marL="2057400" indent="-228600">
              <a:defRPr sz="2400">
                <a:solidFill>
                  <a:schemeClr val="tx1"/>
                </a:solidFill>
                <a:latin typeface="Times New Roman" pitchFamily="-80" charset="0"/>
                <a:cs typeface="Times New Roman" pitchFamily="-80" charset="0"/>
              </a:defRPr>
            </a:lvl5pPr>
            <a:lvl6pPr marL="2514600" indent="-228600" eaLnBrk="0" fontAlgn="base" hangingPunct="0">
              <a:spcBef>
                <a:spcPct val="0"/>
              </a:spcBef>
              <a:spcAft>
                <a:spcPct val="0"/>
              </a:spcAft>
              <a:defRPr sz="2400">
                <a:solidFill>
                  <a:schemeClr val="tx1"/>
                </a:solidFill>
                <a:latin typeface="Times New Roman" pitchFamily="-80" charset="0"/>
                <a:cs typeface="Times New Roman" pitchFamily="-80" charset="0"/>
              </a:defRPr>
            </a:lvl6pPr>
            <a:lvl7pPr marL="2971800" indent="-228600" eaLnBrk="0" fontAlgn="base" hangingPunct="0">
              <a:spcBef>
                <a:spcPct val="0"/>
              </a:spcBef>
              <a:spcAft>
                <a:spcPct val="0"/>
              </a:spcAft>
              <a:defRPr sz="2400">
                <a:solidFill>
                  <a:schemeClr val="tx1"/>
                </a:solidFill>
                <a:latin typeface="Times New Roman" pitchFamily="-80" charset="0"/>
                <a:cs typeface="Times New Roman" pitchFamily="-80" charset="0"/>
              </a:defRPr>
            </a:lvl7pPr>
            <a:lvl8pPr marL="3429000" indent="-228600" eaLnBrk="0" fontAlgn="base" hangingPunct="0">
              <a:spcBef>
                <a:spcPct val="0"/>
              </a:spcBef>
              <a:spcAft>
                <a:spcPct val="0"/>
              </a:spcAft>
              <a:defRPr sz="2400">
                <a:solidFill>
                  <a:schemeClr val="tx1"/>
                </a:solidFill>
                <a:latin typeface="Times New Roman" pitchFamily="-80" charset="0"/>
                <a:cs typeface="Times New Roman" pitchFamily="-80" charset="0"/>
              </a:defRPr>
            </a:lvl8pPr>
            <a:lvl9pPr marL="3886200" indent="-228600" eaLnBrk="0" fontAlgn="base" hangingPunct="0">
              <a:spcBef>
                <a:spcPct val="0"/>
              </a:spcBef>
              <a:spcAft>
                <a:spcPct val="0"/>
              </a:spcAft>
              <a:defRPr sz="2400">
                <a:solidFill>
                  <a:schemeClr val="tx1"/>
                </a:solidFill>
                <a:latin typeface="Times New Roman" pitchFamily="-80" charset="0"/>
                <a:cs typeface="Times New Roman" pitchFamily="-80" charset="0"/>
              </a:defRPr>
            </a:lvl9pPr>
          </a:lstStyle>
          <a:p>
            <a:pPr algn="ctr" eaLnBrk="1" hangingPunct="1"/>
            <a:r>
              <a:rPr lang="en-GB" altLang="en-US" sz="2800" dirty="0">
                <a:latin typeface="Comic Sans MS" pitchFamily="66" charset="0"/>
              </a:rPr>
              <a:t>That day, </a:t>
            </a:r>
            <a:r>
              <a:rPr lang="en-GB" altLang="en-US" sz="2800" dirty="0" smtClean="0">
                <a:latin typeface="Comic Sans MS" pitchFamily="66" charset="0"/>
              </a:rPr>
              <a:t>was supposed to be a </a:t>
            </a:r>
            <a:r>
              <a:rPr lang="en-GB" altLang="en-US" sz="2800" dirty="0">
                <a:latin typeface="Comic Sans MS" pitchFamily="66" charset="0"/>
              </a:rPr>
              <a:t>peaceful protest </a:t>
            </a:r>
            <a:r>
              <a:rPr lang="en-GB" altLang="en-US" sz="2800" dirty="0" smtClean="0">
                <a:latin typeface="Comic Sans MS" pitchFamily="66" charset="0"/>
              </a:rPr>
              <a:t>of campaigners </a:t>
            </a:r>
            <a:r>
              <a:rPr lang="en-GB" altLang="en-US" sz="2800" dirty="0">
                <a:latin typeface="Comic Sans MS" pitchFamily="66" charset="0"/>
              </a:rPr>
              <a:t>gathered to persuade the government to give them the right to vote.</a:t>
            </a:r>
          </a:p>
        </p:txBody>
      </p:sp>
      <p:sp>
        <p:nvSpPr>
          <p:cNvPr id="17411" name="TextBox 4"/>
          <p:cNvSpPr txBox="1">
            <a:spLocks noChangeArrowheads="1"/>
          </p:cNvSpPr>
          <p:nvPr/>
        </p:nvSpPr>
        <p:spPr bwMode="auto">
          <a:xfrm>
            <a:off x="1239308" y="4936958"/>
            <a:ext cx="1004146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80" charset="0"/>
                <a:cs typeface="Times New Roman" pitchFamily="-80" charset="0"/>
              </a:defRPr>
            </a:lvl1pPr>
            <a:lvl2pPr marL="742950" indent="-285750">
              <a:defRPr sz="2400">
                <a:solidFill>
                  <a:schemeClr val="tx1"/>
                </a:solidFill>
                <a:latin typeface="Times New Roman" pitchFamily="-80" charset="0"/>
                <a:cs typeface="Times New Roman" pitchFamily="-80" charset="0"/>
              </a:defRPr>
            </a:lvl2pPr>
            <a:lvl3pPr marL="1143000" indent="-228600">
              <a:defRPr sz="2400">
                <a:solidFill>
                  <a:schemeClr val="tx1"/>
                </a:solidFill>
                <a:latin typeface="Times New Roman" pitchFamily="-80" charset="0"/>
                <a:cs typeface="Times New Roman" pitchFamily="-80" charset="0"/>
              </a:defRPr>
            </a:lvl3pPr>
            <a:lvl4pPr marL="1600200" indent="-228600">
              <a:defRPr sz="2400">
                <a:solidFill>
                  <a:schemeClr val="tx1"/>
                </a:solidFill>
                <a:latin typeface="Times New Roman" pitchFamily="-80" charset="0"/>
                <a:cs typeface="Times New Roman" pitchFamily="-80" charset="0"/>
              </a:defRPr>
            </a:lvl4pPr>
            <a:lvl5pPr marL="2057400" indent="-228600">
              <a:defRPr sz="2400">
                <a:solidFill>
                  <a:schemeClr val="tx1"/>
                </a:solidFill>
                <a:latin typeface="Times New Roman" pitchFamily="-80" charset="0"/>
                <a:cs typeface="Times New Roman" pitchFamily="-80" charset="0"/>
              </a:defRPr>
            </a:lvl5pPr>
            <a:lvl6pPr marL="2514600" indent="-228600" eaLnBrk="0" fontAlgn="base" hangingPunct="0">
              <a:spcBef>
                <a:spcPct val="0"/>
              </a:spcBef>
              <a:spcAft>
                <a:spcPct val="0"/>
              </a:spcAft>
              <a:defRPr sz="2400">
                <a:solidFill>
                  <a:schemeClr val="tx1"/>
                </a:solidFill>
                <a:latin typeface="Times New Roman" pitchFamily="-80" charset="0"/>
                <a:cs typeface="Times New Roman" pitchFamily="-80" charset="0"/>
              </a:defRPr>
            </a:lvl6pPr>
            <a:lvl7pPr marL="2971800" indent="-228600" eaLnBrk="0" fontAlgn="base" hangingPunct="0">
              <a:spcBef>
                <a:spcPct val="0"/>
              </a:spcBef>
              <a:spcAft>
                <a:spcPct val="0"/>
              </a:spcAft>
              <a:defRPr sz="2400">
                <a:solidFill>
                  <a:schemeClr val="tx1"/>
                </a:solidFill>
                <a:latin typeface="Times New Roman" pitchFamily="-80" charset="0"/>
                <a:cs typeface="Times New Roman" pitchFamily="-80" charset="0"/>
              </a:defRPr>
            </a:lvl7pPr>
            <a:lvl8pPr marL="3429000" indent="-228600" eaLnBrk="0" fontAlgn="base" hangingPunct="0">
              <a:spcBef>
                <a:spcPct val="0"/>
              </a:spcBef>
              <a:spcAft>
                <a:spcPct val="0"/>
              </a:spcAft>
              <a:defRPr sz="2400">
                <a:solidFill>
                  <a:schemeClr val="tx1"/>
                </a:solidFill>
                <a:latin typeface="Times New Roman" pitchFamily="-80" charset="0"/>
                <a:cs typeface="Times New Roman" pitchFamily="-80" charset="0"/>
              </a:defRPr>
            </a:lvl8pPr>
            <a:lvl9pPr marL="3886200" indent="-228600" eaLnBrk="0" fontAlgn="base" hangingPunct="0">
              <a:spcBef>
                <a:spcPct val="0"/>
              </a:spcBef>
              <a:spcAft>
                <a:spcPct val="0"/>
              </a:spcAft>
              <a:defRPr sz="2400">
                <a:solidFill>
                  <a:schemeClr val="tx1"/>
                </a:solidFill>
                <a:latin typeface="Times New Roman" pitchFamily="-80" charset="0"/>
                <a:cs typeface="Times New Roman" pitchFamily="-80" charset="0"/>
              </a:defRPr>
            </a:lvl9pPr>
          </a:lstStyle>
          <a:p>
            <a:pPr algn="ctr" eaLnBrk="1" hangingPunct="1"/>
            <a:r>
              <a:rPr lang="en-GB" altLang="en-US" sz="3200" dirty="0">
                <a:latin typeface="Comic Sans MS" pitchFamily="66" charset="0"/>
              </a:rPr>
              <a:t>By the end of the day, no one had predicted that it would turn into a bloodbath. </a:t>
            </a:r>
            <a:r>
              <a:rPr lang="en-GB" altLang="en-US" sz="3200" dirty="0">
                <a:solidFill>
                  <a:srgbClr val="FF0000"/>
                </a:solidFill>
                <a:latin typeface="Comic Sans MS" pitchFamily="66" charset="0"/>
              </a:rPr>
              <a:t>600 were injured </a:t>
            </a:r>
            <a:r>
              <a:rPr lang="en-GB" altLang="en-US" sz="3200" dirty="0">
                <a:latin typeface="Comic Sans MS" pitchFamily="66" charset="0"/>
              </a:rPr>
              <a:t>and </a:t>
            </a:r>
            <a:r>
              <a:rPr lang="en-GB" altLang="en-US" sz="3200" dirty="0" smtClean="0">
                <a:solidFill>
                  <a:srgbClr val="FF0000"/>
                </a:solidFill>
                <a:latin typeface="Comic Sans MS" pitchFamily="66" charset="0"/>
              </a:rPr>
              <a:t>15 </a:t>
            </a:r>
            <a:r>
              <a:rPr lang="en-GB" altLang="en-US" sz="3200" dirty="0">
                <a:solidFill>
                  <a:srgbClr val="FF0000"/>
                </a:solidFill>
                <a:latin typeface="Comic Sans MS" pitchFamily="66" charset="0"/>
              </a:rPr>
              <a:t>were killed</a:t>
            </a:r>
            <a:r>
              <a:rPr lang="en-GB" altLang="en-US" sz="3200" dirty="0">
                <a:latin typeface="Comic Sans MS" pitchFamily="66" charset="0"/>
              </a:rPr>
              <a:t>, one being an innocent child.</a:t>
            </a:r>
          </a:p>
        </p:txBody>
      </p:sp>
      <p:pic>
        <p:nvPicPr>
          <p:cNvPr id="17412"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65883" y="1704725"/>
            <a:ext cx="5647267" cy="296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03268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3195" y="298943"/>
            <a:ext cx="3956647" cy="4359018"/>
          </a:xfrm>
          <a:prstGeom prst="rect">
            <a:avLst/>
          </a:prstGeom>
        </p:spPr>
      </p:pic>
      <p:sp>
        <p:nvSpPr>
          <p:cNvPr id="3" name="Rectangle 2"/>
          <p:cNvSpPr/>
          <p:nvPr/>
        </p:nvSpPr>
        <p:spPr>
          <a:xfrm>
            <a:off x="5688036" y="491449"/>
            <a:ext cx="6096000" cy="923330"/>
          </a:xfrm>
          <a:prstGeom prst="rect">
            <a:avLst/>
          </a:prstGeom>
        </p:spPr>
        <p:txBody>
          <a:bodyPr>
            <a:spAutoFit/>
          </a:bodyPr>
          <a:lstStyle/>
          <a:p>
            <a:pPr marL="457200" fontAlgn="base">
              <a:lnSpc>
                <a:spcPct val="90000"/>
              </a:lnSpc>
              <a:spcAft>
                <a:spcPts val="0"/>
              </a:spcAft>
            </a:pPr>
            <a:r>
              <a:rPr lang="en-GB" sz="2000" dirty="0" smtClean="0">
                <a:effectLst/>
                <a:latin typeface="Comic Sans MS" panose="030F0702030302020204" pitchFamily="66" charset="0"/>
                <a:ea typeface="Times New Roman" panose="02020603050405020304" pitchFamily="18" charset="0"/>
              </a:rPr>
              <a:t> </a:t>
            </a:r>
            <a:endParaRPr lang="en-GB" sz="2000" dirty="0" smtClean="0">
              <a:effectLst/>
              <a:latin typeface="Times New Roman" panose="02020603050405020304" pitchFamily="18" charset="0"/>
              <a:ea typeface="Times New Roman" panose="02020603050405020304" pitchFamily="18" charset="0"/>
            </a:endParaRPr>
          </a:p>
          <a:p>
            <a:pPr marL="457200" fontAlgn="base">
              <a:lnSpc>
                <a:spcPct val="90000"/>
              </a:lnSpc>
              <a:spcAft>
                <a:spcPts val="0"/>
              </a:spcAft>
            </a:pPr>
            <a:r>
              <a:rPr lang="en-GB" sz="2000" dirty="0" smtClean="0">
                <a:effectLst/>
                <a:latin typeface="Comic Sans MS" panose="030F0702030302020204" pitchFamily="66" charset="0"/>
                <a:ea typeface="Times New Roman" panose="02020603050405020304" pitchFamily="18" charset="0"/>
              </a:rPr>
              <a:t> </a:t>
            </a:r>
            <a:endParaRPr lang="en-GB" sz="2000" dirty="0" smtClean="0">
              <a:effectLst/>
              <a:latin typeface="Times New Roman" panose="02020603050405020304" pitchFamily="18" charset="0"/>
              <a:ea typeface="Times New Roman" panose="02020603050405020304" pitchFamily="18" charset="0"/>
            </a:endParaRPr>
          </a:p>
          <a:p>
            <a:pPr marL="457200" fontAlgn="base">
              <a:lnSpc>
                <a:spcPct val="90000"/>
              </a:lnSpc>
              <a:spcAft>
                <a:spcPts val="0"/>
              </a:spcAft>
            </a:pPr>
            <a:r>
              <a:rPr lang="en-GB" sz="2000" dirty="0" smtClean="0">
                <a:effectLst/>
                <a:latin typeface="Comic Sans MS" panose="030F0702030302020204" pitchFamily="66" charset="0"/>
                <a:ea typeface="Times New Roman" panose="02020603050405020304" pitchFamily="18" charset="0"/>
              </a:rPr>
              <a:t> </a:t>
            </a:r>
            <a:endParaRPr lang="en-GB" sz="2000" dirty="0" smtClean="0">
              <a:effectLst/>
              <a:latin typeface="Times New Roman" panose="02020603050405020304" pitchFamily="18" charset="0"/>
              <a:ea typeface="Times New Roman" panose="02020603050405020304" pitchFamily="18" charset="0"/>
            </a:endParaRPr>
          </a:p>
        </p:txBody>
      </p:sp>
      <p:sp>
        <p:nvSpPr>
          <p:cNvPr id="4" name="TextBox 3"/>
          <p:cNvSpPr txBox="1"/>
          <p:nvPr/>
        </p:nvSpPr>
        <p:spPr>
          <a:xfrm>
            <a:off x="341811" y="5073277"/>
            <a:ext cx="4179416" cy="1200329"/>
          </a:xfrm>
          <a:prstGeom prst="rect">
            <a:avLst/>
          </a:prstGeom>
          <a:noFill/>
        </p:spPr>
        <p:txBody>
          <a:bodyPr wrap="square" rtlCol="0">
            <a:spAutoFit/>
          </a:bodyPr>
          <a:lstStyle/>
          <a:p>
            <a:r>
              <a:rPr lang="en-GB" b="1" dirty="0" smtClean="0">
                <a:latin typeface="Comic Sans MS" panose="030F0702030302020204" pitchFamily="66" charset="0"/>
              </a:rPr>
              <a:t>Task Two – In pairs -  Put these in the </a:t>
            </a:r>
            <a:r>
              <a:rPr lang="en-GB" sz="3600" b="1" dirty="0" smtClean="0">
                <a:solidFill>
                  <a:srgbClr val="FF0000"/>
                </a:solidFill>
                <a:latin typeface="Comic Sans MS" panose="030F0702030302020204" pitchFamily="66" charset="0"/>
              </a:rPr>
              <a:t>correct</a:t>
            </a:r>
            <a:r>
              <a:rPr lang="en-GB" b="1" dirty="0" smtClean="0">
                <a:latin typeface="Comic Sans MS" panose="030F0702030302020204" pitchFamily="66" charset="0"/>
              </a:rPr>
              <a:t> </a:t>
            </a:r>
            <a:r>
              <a:rPr lang="en-GB" b="1" dirty="0" smtClean="0">
                <a:solidFill>
                  <a:srgbClr val="FF0000"/>
                </a:solidFill>
                <a:latin typeface="Comic Sans MS" panose="030F0702030302020204" pitchFamily="66" charset="0"/>
              </a:rPr>
              <a:t>chronological</a:t>
            </a:r>
            <a:r>
              <a:rPr lang="en-GB" b="1" dirty="0" smtClean="0">
                <a:latin typeface="Comic Sans MS" panose="030F0702030302020204" pitchFamily="66" charset="0"/>
              </a:rPr>
              <a:t> order</a:t>
            </a:r>
            <a:endParaRPr lang="en-GB" b="1" dirty="0">
              <a:latin typeface="Comic Sans MS" panose="030F0702030302020204" pitchFamily="66" charset="0"/>
            </a:endParaRPr>
          </a:p>
        </p:txBody>
      </p:sp>
      <p:graphicFrame>
        <p:nvGraphicFramePr>
          <p:cNvPr id="7" name="Table 6"/>
          <p:cNvGraphicFramePr>
            <a:graphicFrameLocks noGrp="1"/>
          </p:cNvGraphicFramePr>
          <p:nvPr>
            <p:extLst>
              <p:ext uri="{D42A27DB-BD31-4B8C-83A1-F6EECF244321}">
                <p14:modId xmlns:p14="http://schemas.microsoft.com/office/powerpoint/2010/main" val="1190497764"/>
              </p:ext>
            </p:extLst>
          </p:nvPr>
        </p:nvGraphicFramePr>
        <p:xfrm>
          <a:off x="4521226" y="282369"/>
          <a:ext cx="7365974" cy="5930805"/>
        </p:xfrm>
        <a:graphic>
          <a:graphicData uri="http://schemas.openxmlformats.org/drawingml/2006/table">
            <a:tbl>
              <a:tblPr firstRow="1" bandRow="1">
                <a:tableStyleId>{5940675A-B579-460E-94D1-54222C63F5DA}</a:tableStyleId>
              </a:tblPr>
              <a:tblGrid>
                <a:gridCol w="1035182">
                  <a:extLst>
                    <a:ext uri="{9D8B030D-6E8A-4147-A177-3AD203B41FA5}">
                      <a16:colId xmlns:a16="http://schemas.microsoft.com/office/drawing/2014/main" val="20000"/>
                    </a:ext>
                  </a:extLst>
                </a:gridCol>
                <a:gridCol w="6330792">
                  <a:extLst>
                    <a:ext uri="{9D8B030D-6E8A-4147-A177-3AD203B41FA5}">
                      <a16:colId xmlns:a16="http://schemas.microsoft.com/office/drawing/2014/main" val="20001"/>
                    </a:ext>
                  </a:extLst>
                </a:gridCol>
              </a:tblGrid>
              <a:tr h="970921">
                <a:tc>
                  <a:txBody>
                    <a:bodyPr/>
                    <a:lstStyle/>
                    <a:p>
                      <a:endParaRPr lang="en-GB" dirty="0"/>
                    </a:p>
                  </a:txBody>
                  <a:tcPr/>
                </a:tc>
                <a:tc>
                  <a:txBody>
                    <a:bodyPr/>
                    <a:lstStyle/>
                    <a:p>
                      <a:pPr marL="0" lvl="0" indent="0" algn="ctr" fontAlgn="base">
                        <a:lnSpc>
                          <a:spcPct val="90000"/>
                        </a:lnSpc>
                        <a:spcAft>
                          <a:spcPts val="0"/>
                        </a:spcAft>
                        <a:buFont typeface="Symbol" panose="05050102010706020507" pitchFamily="18" charset="2"/>
                        <a:buNone/>
                        <a:tabLst>
                          <a:tab pos="457200" algn="l"/>
                        </a:tabLst>
                      </a:pPr>
                      <a:r>
                        <a:rPr lang="en-GB" sz="2000" dirty="0" smtClean="0">
                          <a:effectLst/>
                          <a:latin typeface="Comic Sans MS" panose="030F0702030302020204" pitchFamily="66" charset="0"/>
                        </a:rPr>
                        <a:t>Henry Hunt spotted on the stage.</a:t>
                      </a:r>
                    </a:p>
                    <a:p>
                      <a:pPr marL="457200" algn="ctr" fontAlgn="base">
                        <a:lnSpc>
                          <a:spcPct val="90000"/>
                        </a:lnSpc>
                        <a:spcAft>
                          <a:spcPts val="0"/>
                        </a:spcAft>
                      </a:pPr>
                      <a:r>
                        <a:rPr lang="en-GB" sz="2000" dirty="0" smtClean="0">
                          <a:effectLst/>
                          <a:latin typeface="Comic Sans MS" panose="030F0702030302020204" pitchFamily="66" charset="0"/>
                        </a:rPr>
                        <a:t> </a:t>
                      </a:r>
                    </a:p>
                    <a:p>
                      <a:pPr algn="ctr"/>
                      <a:endParaRPr lang="en-GB" sz="2000" b="0" dirty="0">
                        <a:latin typeface="Comic Sans MS" panose="030F0702030302020204" pitchFamily="66" charset="0"/>
                      </a:endParaRPr>
                    </a:p>
                  </a:txBody>
                  <a:tcPr/>
                </a:tc>
                <a:extLst>
                  <a:ext uri="{0D108BD9-81ED-4DB2-BD59-A6C34878D82A}">
                    <a16:rowId xmlns:a16="http://schemas.microsoft.com/office/drawing/2014/main" val="10000"/>
                  </a:ext>
                </a:extLst>
              </a:tr>
              <a:tr h="1032894">
                <a:tc>
                  <a:txBody>
                    <a:bodyPr/>
                    <a:lstStyle/>
                    <a:p>
                      <a:endParaRPr lang="en-GB"/>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smtClean="0">
                          <a:effectLst/>
                          <a:latin typeface="Comic Sans MS" panose="030F0702030302020204" pitchFamily="66" charset="0"/>
                        </a:rPr>
                        <a:t>On the morning of 16</a:t>
                      </a:r>
                      <a:r>
                        <a:rPr lang="en-GB" sz="2000" baseline="30000" dirty="0" smtClean="0">
                          <a:effectLst/>
                          <a:latin typeface="Comic Sans MS" panose="030F0702030302020204" pitchFamily="66" charset="0"/>
                        </a:rPr>
                        <a:t>th</a:t>
                      </a:r>
                      <a:r>
                        <a:rPr lang="en-GB" sz="2000" dirty="0" smtClean="0">
                          <a:effectLst/>
                          <a:latin typeface="Comic Sans MS" panose="030F0702030302020204" pitchFamily="66" charset="0"/>
                        </a:rPr>
                        <a:t> August 1819, a protest march begins from different areas around Manchester</a:t>
                      </a:r>
                    </a:p>
                    <a:p>
                      <a:pPr algn="ctr"/>
                      <a:endParaRPr lang="en-GB" sz="2000" b="0" dirty="0">
                        <a:latin typeface="Comic Sans MS" panose="030F0702030302020204" pitchFamily="66" charset="0"/>
                      </a:endParaRPr>
                    </a:p>
                  </a:txBody>
                  <a:tcPr/>
                </a:tc>
                <a:extLst>
                  <a:ext uri="{0D108BD9-81ED-4DB2-BD59-A6C34878D82A}">
                    <a16:rowId xmlns:a16="http://schemas.microsoft.com/office/drawing/2014/main" val="10001"/>
                  </a:ext>
                </a:extLst>
              </a:tr>
              <a:tr h="995841">
                <a:tc>
                  <a:txBody>
                    <a:bodyPr/>
                    <a:lstStyle/>
                    <a:p>
                      <a:endParaRPr lang="en-GB" dirty="0"/>
                    </a:p>
                  </a:txBody>
                  <a:tcPr/>
                </a:tc>
                <a:tc>
                  <a:txBody>
                    <a:bodyPr/>
                    <a:lstStyle/>
                    <a:p>
                      <a:pPr marL="0" lvl="0" indent="0" algn="ctr" fontAlgn="base">
                        <a:lnSpc>
                          <a:spcPct val="90000"/>
                        </a:lnSpc>
                        <a:spcAft>
                          <a:spcPts val="0"/>
                        </a:spcAft>
                        <a:buFont typeface="Symbol" panose="05050102010706020507" pitchFamily="18" charset="2"/>
                        <a:buNone/>
                        <a:tabLst>
                          <a:tab pos="457200" algn="l"/>
                        </a:tabLst>
                      </a:pPr>
                      <a:r>
                        <a:rPr lang="en-GB" sz="2000" dirty="0" smtClean="0">
                          <a:effectLst/>
                          <a:latin typeface="Comic Sans MS" panose="030F0702030302020204" pitchFamily="66" charset="0"/>
                        </a:rPr>
                        <a:t>The field is strewn with the dead and the injured. </a:t>
                      </a:r>
                      <a:r>
                        <a:rPr lang="en-GB" sz="2000" dirty="0" smtClean="0">
                          <a:latin typeface="Comic Sans MS" panose="030F0702030302020204" pitchFamily="66" charset="0"/>
                        </a:rPr>
                        <a:t>15 people died, with approx. 600 injured.</a:t>
                      </a:r>
                      <a:r>
                        <a:rPr lang="en-GB" sz="2000" dirty="0" smtClean="0">
                          <a:effectLst/>
                          <a:latin typeface="Comic Sans MS" panose="030F0702030302020204" pitchFamily="66" charset="0"/>
                        </a:rPr>
                        <a:t> </a:t>
                      </a:r>
                    </a:p>
                    <a:p>
                      <a:pPr algn="ctr"/>
                      <a:endParaRPr lang="en-GB" sz="2000" b="0" dirty="0">
                        <a:latin typeface="Comic Sans MS" panose="030F0702030302020204" pitchFamily="66" charset="0"/>
                      </a:endParaRPr>
                    </a:p>
                  </a:txBody>
                  <a:tcPr/>
                </a:tc>
                <a:extLst>
                  <a:ext uri="{0D108BD9-81ED-4DB2-BD59-A6C34878D82A}">
                    <a16:rowId xmlns:a16="http://schemas.microsoft.com/office/drawing/2014/main" val="10002"/>
                  </a:ext>
                </a:extLst>
              </a:tr>
              <a:tr h="1244864">
                <a:tc>
                  <a:txBody>
                    <a:bodyPr/>
                    <a:lstStyle/>
                    <a:p>
                      <a:endParaRPr lang="en-GB"/>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smtClean="0">
                          <a:effectLst/>
                          <a:latin typeface="Comic Sans MS" panose="030F0702030302020204" pitchFamily="66" charset="0"/>
                        </a:rPr>
                        <a:t>The marchers arrive at St Peter’s Field for the mass public meeting and to listen to Henry Hunt and other reformers.</a:t>
                      </a:r>
                    </a:p>
                    <a:p>
                      <a:pPr algn="ctr"/>
                      <a:endParaRPr lang="en-GB" sz="2000" b="0" dirty="0">
                        <a:latin typeface="Comic Sans MS" panose="030F0702030302020204" pitchFamily="66" charset="0"/>
                      </a:endParaRPr>
                    </a:p>
                  </a:txBody>
                  <a:tcPr/>
                </a:tc>
                <a:extLst>
                  <a:ext uri="{0D108BD9-81ED-4DB2-BD59-A6C34878D82A}">
                    <a16:rowId xmlns:a16="http://schemas.microsoft.com/office/drawing/2014/main" val="10003"/>
                  </a:ext>
                </a:extLst>
              </a:tr>
              <a:tr h="1342763">
                <a:tc>
                  <a:txBody>
                    <a:bodyPr/>
                    <a:lstStyle/>
                    <a:p>
                      <a:endParaRPr lang="en-GB"/>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smtClean="0">
                          <a:effectLst/>
                          <a:latin typeface="Comic Sans MS" panose="030F0702030302020204" pitchFamily="66" charset="0"/>
                        </a:rPr>
                        <a:t>The magistrates order the yeomanry to arrest Henry Hunt. The yeomanry then draw swords and hacked through the crowd.</a:t>
                      </a:r>
                    </a:p>
                    <a:p>
                      <a:pPr algn="ctr"/>
                      <a:endParaRPr lang="en-GB" sz="2000" b="0" dirty="0">
                        <a:latin typeface="Comic Sans MS" panose="030F0702030302020204" pitchFamily="66" charset="0"/>
                      </a:endParaRP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7365734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64579" y="491449"/>
            <a:ext cx="3956647" cy="4359018"/>
          </a:xfrm>
          <a:prstGeom prst="rect">
            <a:avLst/>
          </a:prstGeom>
        </p:spPr>
      </p:pic>
      <p:sp>
        <p:nvSpPr>
          <p:cNvPr id="3" name="Rectangle 2"/>
          <p:cNvSpPr/>
          <p:nvPr/>
        </p:nvSpPr>
        <p:spPr>
          <a:xfrm>
            <a:off x="5688036" y="491449"/>
            <a:ext cx="6096000" cy="923330"/>
          </a:xfrm>
          <a:prstGeom prst="rect">
            <a:avLst/>
          </a:prstGeom>
        </p:spPr>
        <p:txBody>
          <a:bodyPr>
            <a:spAutoFit/>
          </a:bodyPr>
          <a:lstStyle/>
          <a:p>
            <a:pPr marL="457200" fontAlgn="base">
              <a:lnSpc>
                <a:spcPct val="90000"/>
              </a:lnSpc>
              <a:spcAft>
                <a:spcPts val="0"/>
              </a:spcAft>
            </a:pPr>
            <a:r>
              <a:rPr lang="en-GB" sz="2000" dirty="0" smtClean="0">
                <a:effectLst/>
                <a:latin typeface="Comic Sans MS" panose="030F0702030302020204" pitchFamily="66" charset="0"/>
                <a:ea typeface="Times New Roman" panose="02020603050405020304" pitchFamily="18" charset="0"/>
              </a:rPr>
              <a:t> </a:t>
            </a:r>
            <a:endParaRPr lang="en-GB" sz="2000" dirty="0" smtClean="0">
              <a:effectLst/>
              <a:latin typeface="Times New Roman" panose="02020603050405020304" pitchFamily="18" charset="0"/>
              <a:ea typeface="Times New Roman" panose="02020603050405020304" pitchFamily="18" charset="0"/>
            </a:endParaRPr>
          </a:p>
          <a:p>
            <a:pPr marL="457200" fontAlgn="base">
              <a:lnSpc>
                <a:spcPct val="90000"/>
              </a:lnSpc>
              <a:spcAft>
                <a:spcPts val="0"/>
              </a:spcAft>
            </a:pPr>
            <a:r>
              <a:rPr lang="en-GB" sz="2000" dirty="0" smtClean="0">
                <a:effectLst/>
                <a:latin typeface="Comic Sans MS" panose="030F0702030302020204" pitchFamily="66" charset="0"/>
                <a:ea typeface="Times New Roman" panose="02020603050405020304" pitchFamily="18" charset="0"/>
              </a:rPr>
              <a:t> </a:t>
            </a:r>
            <a:endParaRPr lang="en-GB" sz="2000" dirty="0" smtClean="0">
              <a:effectLst/>
              <a:latin typeface="Times New Roman" panose="02020603050405020304" pitchFamily="18" charset="0"/>
              <a:ea typeface="Times New Roman" panose="02020603050405020304" pitchFamily="18" charset="0"/>
            </a:endParaRPr>
          </a:p>
          <a:p>
            <a:pPr marL="457200" fontAlgn="base">
              <a:lnSpc>
                <a:spcPct val="90000"/>
              </a:lnSpc>
              <a:spcAft>
                <a:spcPts val="0"/>
              </a:spcAft>
            </a:pPr>
            <a:r>
              <a:rPr lang="en-GB" sz="2000" dirty="0" smtClean="0">
                <a:effectLst/>
                <a:latin typeface="Comic Sans MS" panose="030F0702030302020204" pitchFamily="66" charset="0"/>
                <a:ea typeface="Times New Roman" panose="02020603050405020304" pitchFamily="18" charset="0"/>
              </a:rPr>
              <a:t> </a:t>
            </a:r>
            <a:endParaRPr lang="en-GB" sz="2000" dirty="0" smtClean="0">
              <a:effectLst/>
              <a:latin typeface="Times New Roman" panose="02020603050405020304" pitchFamily="18" charset="0"/>
              <a:ea typeface="Times New Roman" panose="02020603050405020304" pitchFamily="18" charset="0"/>
            </a:endParaRPr>
          </a:p>
        </p:txBody>
      </p:sp>
      <p:graphicFrame>
        <p:nvGraphicFramePr>
          <p:cNvPr id="7" name="Table 6"/>
          <p:cNvGraphicFramePr>
            <a:graphicFrameLocks noGrp="1"/>
          </p:cNvGraphicFramePr>
          <p:nvPr>
            <p:extLst>
              <p:ext uri="{D42A27DB-BD31-4B8C-83A1-F6EECF244321}">
                <p14:modId xmlns:p14="http://schemas.microsoft.com/office/powerpoint/2010/main" val="3851031483"/>
              </p:ext>
            </p:extLst>
          </p:nvPr>
        </p:nvGraphicFramePr>
        <p:xfrm>
          <a:off x="4710578" y="474875"/>
          <a:ext cx="7210926" cy="5930805"/>
        </p:xfrm>
        <a:graphic>
          <a:graphicData uri="http://schemas.openxmlformats.org/drawingml/2006/table">
            <a:tbl>
              <a:tblPr firstRow="1" bandRow="1">
                <a:tableStyleId>{5940675A-B579-460E-94D1-54222C63F5DA}</a:tableStyleId>
              </a:tblPr>
              <a:tblGrid>
                <a:gridCol w="880134">
                  <a:extLst>
                    <a:ext uri="{9D8B030D-6E8A-4147-A177-3AD203B41FA5}">
                      <a16:colId xmlns:a16="http://schemas.microsoft.com/office/drawing/2014/main" val="20000"/>
                    </a:ext>
                  </a:extLst>
                </a:gridCol>
                <a:gridCol w="6330792">
                  <a:extLst>
                    <a:ext uri="{9D8B030D-6E8A-4147-A177-3AD203B41FA5}">
                      <a16:colId xmlns:a16="http://schemas.microsoft.com/office/drawing/2014/main" val="20001"/>
                    </a:ext>
                  </a:extLst>
                </a:gridCol>
              </a:tblGrid>
              <a:tr h="970921">
                <a:tc>
                  <a:txBody>
                    <a:bodyPr/>
                    <a:lstStyle/>
                    <a:p>
                      <a:pPr algn="ctr"/>
                      <a:r>
                        <a:rPr lang="en-GB" sz="2800" b="1" dirty="0" smtClean="0">
                          <a:solidFill>
                            <a:srgbClr val="FF0000"/>
                          </a:solidFill>
                          <a:latin typeface="Comic Sans MS" panose="030F0702030302020204" pitchFamily="66" charset="0"/>
                        </a:rPr>
                        <a:t>3</a:t>
                      </a:r>
                      <a:endParaRPr lang="en-GB" sz="2800" b="1" dirty="0">
                        <a:solidFill>
                          <a:srgbClr val="FF0000"/>
                        </a:solidFill>
                        <a:latin typeface="Comic Sans MS" panose="030F0702030302020204" pitchFamily="66" charset="0"/>
                      </a:endParaRPr>
                    </a:p>
                  </a:txBody>
                  <a:tcPr anchor="ctr"/>
                </a:tc>
                <a:tc>
                  <a:txBody>
                    <a:bodyPr/>
                    <a:lstStyle/>
                    <a:p>
                      <a:pPr marL="0" lvl="0" indent="0" algn="ctr" fontAlgn="base">
                        <a:lnSpc>
                          <a:spcPct val="90000"/>
                        </a:lnSpc>
                        <a:spcAft>
                          <a:spcPts val="0"/>
                        </a:spcAft>
                        <a:buFont typeface="Symbol" panose="05050102010706020507" pitchFamily="18" charset="2"/>
                        <a:buNone/>
                        <a:tabLst>
                          <a:tab pos="457200" algn="l"/>
                        </a:tabLst>
                      </a:pPr>
                      <a:r>
                        <a:rPr lang="en-GB" sz="2000" dirty="0" smtClean="0">
                          <a:effectLst/>
                          <a:latin typeface="Comic Sans MS" panose="030F0702030302020204" pitchFamily="66" charset="0"/>
                        </a:rPr>
                        <a:t>Henry Hunt spotted on the stage.</a:t>
                      </a:r>
                    </a:p>
                    <a:p>
                      <a:pPr marL="457200" algn="ctr" fontAlgn="base">
                        <a:lnSpc>
                          <a:spcPct val="90000"/>
                        </a:lnSpc>
                        <a:spcAft>
                          <a:spcPts val="0"/>
                        </a:spcAft>
                      </a:pPr>
                      <a:r>
                        <a:rPr lang="en-GB" sz="2000" dirty="0" smtClean="0">
                          <a:effectLst/>
                          <a:latin typeface="Comic Sans MS" panose="030F0702030302020204" pitchFamily="66" charset="0"/>
                        </a:rPr>
                        <a:t> </a:t>
                      </a:r>
                    </a:p>
                    <a:p>
                      <a:pPr algn="ctr"/>
                      <a:endParaRPr lang="en-GB" sz="2000" b="0" dirty="0">
                        <a:latin typeface="Comic Sans MS" panose="030F0702030302020204" pitchFamily="66" charset="0"/>
                      </a:endParaRPr>
                    </a:p>
                  </a:txBody>
                  <a:tcPr/>
                </a:tc>
                <a:extLst>
                  <a:ext uri="{0D108BD9-81ED-4DB2-BD59-A6C34878D82A}">
                    <a16:rowId xmlns:a16="http://schemas.microsoft.com/office/drawing/2014/main" val="10000"/>
                  </a:ext>
                </a:extLst>
              </a:tr>
              <a:tr h="1032894">
                <a:tc>
                  <a:txBody>
                    <a:bodyPr/>
                    <a:lstStyle/>
                    <a:p>
                      <a:pPr algn="ctr"/>
                      <a:r>
                        <a:rPr lang="en-GB" sz="2800" b="1" dirty="0" smtClean="0">
                          <a:solidFill>
                            <a:srgbClr val="FF0000"/>
                          </a:solidFill>
                          <a:latin typeface="Comic Sans MS" panose="030F0702030302020204" pitchFamily="66" charset="0"/>
                        </a:rPr>
                        <a:t>1</a:t>
                      </a:r>
                      <a:endParaRPr lang="en-GB" sz="2800" b="1" dirty="0">
                        <a:solidFill>
                          <a:srgbClr val="FF0000"/>
                        </a:solidFill>
                        <a:latin typeface="Comic Sans MS" panose="030F0702030302020204" pitchFamily="66"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smtClean="0">
                          <a:effectLst/>
                          <a:latin typeface="Comic Sans MS" panose="030F0702030302020204" pitchFamily="66" charset="0"/>
                        </a:rPr>
                        <a:t>On the morning of 16</a:t>
                      </a:r>
                      <a:r>
                        <a:rPr lang="en-GB" sz="2000" baseline="30000" dirty="0" smtClean="0">
                          <a:effectLst/>
                          <a:latin typeface="Comic Sans MS" panose="030F0702030302020204" pitchFamily="66" charset="0"/>
                        </a:rPr>
                        <a:t>th</a:t>
                      </a:r>
                      <a:r>
                        <a:rPr lang="en-GB" sz="2000" dirty="0" smtClean="0">
                          <a:effectLst/>
                          <a:latin typeface="Comic Sans MS" panose="030F0702030302020204" pitchFamily="66" charset="0"/>
                        </a:rPr>
                        <a:t> August 1819, a protest march begins from different areas around Manchester</a:t>
                      </a:r>
                    </a:p>
                    <a:p>
                      <a:pPr algn="ctr"/>
                      <a:endParaRPr lang="en-GB" sz="2000" b="0" dirty="0">
                        <a:latin typeface="Comic Sans MS" panose="030F0702030302020204" pitchFamily="66" charset="0"/>
                      </a:endParaRPr>
                    </a:p>
                  </a:txBody>
                  <a:tcPr/>
                </a:tc>
                <a:extLst>
                  <a:ext uri="{0D108BD9-81ED-4DB2-BD59-A6C34878D82A}">
                    <a16:rowId xmlns:a16="http://schemas.microsoft.com/office/drawing/2014/main" val="10001"/>
                  </a:ext>
                </a:extLst>
              </a:tr>
              <a:tr h="995841">
                <a:tc>
                  <a:txBody>
                    <a:bodyPr/>
                    <a:lstStyle/>
                    <a:p>
                      <a:pPr algn="ctr"/>
                      <a:r>
                        <a:rPr lang="en-GB" sz="2800" b="1" dirty="0" smtClean="0">
                          <a:solidFill>
                            <a:srgbClr val="FF0000"/>
                          </a:solidFill>
                          <a:latin typeface="Comic Sans MS" panose="030F0702030302020204" pitchFamily="66" charset="0"/>
                        </a:rPr>
                        <a:t>5</a:t>
                      </a:r>
                      <a:endParaRPr lang="en-GB" sz="2800" b="1" dirty="0">
                        <a:solidFill>
                          <a:srgbClr val="FF0000"/>
                        </a:solidFill>
                        <a:latin typeface="Comic Sans MS" panose="030F0702030302020204" pitchFamily="66" charset="0"/>
                      </a:endParaRPr>
                    </a:p>
                  </a:txBody>
                  <a:tcPr anchor="ctr"/>
                </a:tc>
                <a:tc>
                  <a:txBody>
                    <a:bodyPr/>
                    <a:lstStyle/>
                    <a:p>
                      <a:pPr marL="0" lvl="0" indent="0" algn="ctr" fontAlgn="base">
                        <a:lnSpc>
                          <a:spcPct val="90000"/>
                        </a:lnSpc>
                        <a:spcAft>
                          <a:spcPts val="0"/>
                        </a:spcAft>
                        <a:buFont typeface="Symbol" panose="05050102010706020507" pitchFamily="18" charset="2"/>
                        <a:buNone/>
                        <a:tabLst>
                          <a:tab pos="457200" algn="l"/>
                        </a:tabLst>
                      </a:pPr>
                      <a:r>
                        <a:rPr lang="en-GB" sz="2000" dirty="0" smtClean="0">
                          <a:effectLst/>
                          <a:latin typeface="Comic Sans MS" panose="030F0702030302020204" pitchFamily="66" charset="0"/>
                        </a:rPr>
                        <a:t>The field is strewn with the dead and the injured. </a:t>
                      </a:r>
                      <a:r>
                        <a:rPr lang="en-GB" sz="2000" dirty="0" smtClean="0">
                          <a:latin typeface="Comic Sans MS" panose="030F0702030302020204" pitchFamily="66" charset="0"/>
                        </a:rPr>
                        <a:t>15 people died, with approx. 600 injured.</a:t>
                      </a:r>
                      <a:r>
                        <a:rPr lang="en-GB" sz="2000" dirty="0" smtClean="0">
                          <a:effectLst/>
                          <a:latin typeface="Comic Sans MS" panose="030F0702030302020204" pitchFamily="66" charset="0"/>
                        </a:rPr>
                        <a:t> </a:t>
                      </a:r>
                    </a:p>
                    <a:p>
                      <a:pPr algn="ctr"/>
                      <a:endParaRPr lang="en-GB" sz="2000" b="0" dirty="0">
                        <a:latin typeface="Comic Sans MS" panose="030F0702030302020204" pitchFamily="66" charset="0"/>
                      </a:endParaRPr>
                    </a:p>
                  </a:txBody>
                  <a:tcPr/>
                </a:tc>
                <a:extLst>
                  <a:ext uri="{0D108BD9-81ED-4DB2-BD59-A6C34878D82A}">
                    <a16:rowId xmlns:a16="http://schemas.microsoft.com/office/drawing/2014/main" val="10002"/>
                  </a:ext>
                </a:extLst>
              </a:tr>
              <a:tr h="1244864">
                <a:tc>
                  <a:txBody>
                    <a:bodyPr/>
                    <a:lstStyle/>
                    <a:p>
                      <a:pPr algn="ctr"/>
                      <a:r>
                        <a:rPr lang="en-GB" sz="2800" b="1" dirty="0" smtClean="0">
                          <a:solidFill>
                            <a:srgbClr val="FF0000"/>
                          </a:solidFill>
                          <a:latin typeface="Comic Sans MS" panose="030F0702030302020204" pitchFamily="66" charset="0"/>
                        </a:rPr>
                        <a:t>2</a:t>
                      </a:r>
                      <a:endParaRPr lang="en-GB" sz="2800" b="1" dirty="0">
                        <a:solidFill>
                          <a:srgbClr val="FF0000"/>
                        </a:solidFill>
                        <a:latin typeface="Comic Sans MS" panose="030F0702030302020204" pitchFamily="66"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smtClean="0">
                          <a:effectLst/>
                          <a:latin typeface="Comic Sans MS" panose="030F0702030302020204" pitchFamily="66" charset="0"/>
                        </a:rPr>
                        <a:t>The marchers arrive at St Peter’s Field for the mass public meeting and to listen to Henry Hunt and other reformers.</a:t>
                      </a:r>
                    </a:p>
                    <a:p>
                      <a:pPr algn="ctr"/>
                      <a:endParaRPr lang="en-GB" sz="2000" b="0" dirty="0">
                        <a:latin typeface="Comic Sans MS" panose="030F0702030302020204" pitchFamily="66" charset="0"/>
                      </a:endParaRPr>
                    </a:p>
                  </a:txBody>
                  <a:tcPr/>
                </a:tc>
                <a:extLst>
                  <a:ext uri="{0D108BD9-81ED-4DB2-BD59-A6C34878D82A}">
                    <a16:rowId xmlns:a16="http://schemas.microsoft.com/office/drawing/2014/main" val="10003"/>
                  </a:ext>
                </a:extLst>
              </a:tr>
              <a:tr h="1342763">
                <a:tc>
                  <a:txBody>
                    <a:bodyPr/>
                    <a:lstStyle/>
                    <a:p>
                      <a:pPr algn="ctr"/>
                      <a:r>
                        <a:rPr lang="en-GB" sz="2800" b="1" dirty="0" smtClean="0">
                          <a:solidFill>
                            <a:srgbClr val="FF0000"/>
                          </a:solidFill>
                          <a:latin typeface="Comic Sans MS" panose="030F0702030302020204" pitchFamily="66" charset="0"/>
                        </a:rPr>
                        <a:t>4</a:t>
                      </a:r>
                      <a:endParaRPr lang="en-GB" sz="2800" b="1" dirty="0">
                        <a:solidFill>
                          <a:srgbClr val="FF0000"/>
                        </a:solidFill>
                        <a:latin typeface="Comic Sans MS" panose="030F0702030302020204" pitchFamily="66"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smtClean="0">
                          <a:effectLst/>
                          <a:latin typeface="Comic Sans MS" panose="030F0702030302020204" pitchFamily="66" charset="0"/>
                        </a:rPr>
                        <a:t>The magistrates order the yeomanry to arrest Henry Hunt. The yeomanry then draw swords and hacked through the crowd.</a:t>
                      </a:r>
                    </a:p>
                    <a:p>
                      <a:pPr algn="ctr"/>
                      <a:endParaRPr lang="en-GB" sz="2000" b="0" dirty="0">
                        <a:latin typeface="Comic Sans MS" panose="030F0702030302020204" pitchFamily="66" charset="0"/>
                      </a:endParaRP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59770641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battle of peterloo plaqu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457" y="248814"/>
            <a:ext cx="8321558" cy="642161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999620" y="1689906"/>
            <a:ext cx="2999874" cy="3539430"/>
          </a:xfrm>
          <a:prstGeom prst="rect">
            <a:avLst/>
          </a:prstGeom>
          <a:noFill/>
        </p:spPr>
        <p:txBody>
          <a:bodyPr wrap="square" rtlCol="0">
            <a:spAutoFit/>
          </a:bodyPr>
          <a:lstStyle/>
          <a:p>
            <a:r>
              <a:rPr lang="en-GB" sz="3200" dirty="0" smtClean="0">
                <a:latin typeface="Comic Sans MS" panose="030F0702030302020204" pitchFamily="66" charset="0"/>
              </a:rPr>
              <a:t>This is a plaque that you can see on the side of the Radisson Hotel in Manchester.</a:t>
            </a:r>
            <a:endParaRPr lang="en-GB" sz="3200" dirty="0">
              <a:latin typeface="Comic Sans MS" panose="030F0702030302020204" pitchFamily="66" charset="0"/>
            </a:endParaRPr>
          </a:p>
        </p:txBody>
      </p:sp>
    </p:spTree>
    <p:extLst>
      <p:ext uri="{BB962C8B-B14F-4D97-AF65-F5344CB8AC3E}">
        <p14:creationId xmlns:p14="http://schemas.microsoft.com/office/powerpoint/2010/main" val="400762048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406400" y="1196976"/>
            <a:ext cx="10972800" cy="1938992"/>
          </a:xfrm>
          <a:prstGeom prst="rect">
            <a:avLst/>
          </a:prstGeom>
          <a:solidFill>
            <a:srgbClr val="99FF3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742950" indent="-742950">
              <a:spcBef>
                <a:spcPts val="600"/>
              </a:spcBef>
              <a:buClr>
                <a:schemeClr val="accent1"/>
              </a:buClr>
              <a:buSzPct val="80000"/>
              <a:buFont typeface="Wingdings 2" pitchFamily="18" charset="2"/>
              <a:buChar char=""/>
              <a:defRPr sz="3200">
                <a:solidFill>
                  <a:schemeClr val="tx1"/>
                </a:solidFill>
                <a:latin typeface="Gill Sans MT" pitchFamily="34" charset="0"/>
              </a:defRPr>
            </a:lvl1pPr>
            <a:lvl2pPr marL="742950" indent="-285750">
              <a:spcBef>
                <a:spcPts val="550"/>
              </a:spcBef>
              <a:buClr>
                <a:schemeClr val="accent1"/>
              </a:buClr>
              <a:buFont typeface="Verdana" pitchFamily="34" charset="0"/>
              <a:buChar char="◦"/>
              <a:defRPr sz="2800">
                <a:solidFill>
                  <a:schemeClr val="tx1"/>
                </a:solidFill>
                <a:latin typeface="Gill Sans MT" pitchFamily="34" charset="0"/>
              </a:defRPr>
            </a:lvl2pPr>
            <a:lvl3pPr marL="1143000" indent="-228600">
              <a:spcBef>
                <a:spcPct val="20000"/>
              </a:spcBef>
              <a:buClr>
                <a:schemeClr val="accent2"/>
              </a:buClr>
              <a:buFont typeface="Wingdings 2" pitchFamily="18" charset="2"/>
              <a:buChar char=""/>
              <a:defRPr sz="2400">
                <a:solidFill>
                  <a:schemeClr val="tx1"/>
                </a:solidFill>
                <a:latin typeface="Gill Sans MT" pitchFamily="34" charset="0"/>
              </a:defRPr>
            </a:lvl3pPr>
            <a:lvl4pPr marL="1600200" indent="-228600">
              <a:spcBef>
                <a:spcPct val="20000"/>
              </a:spcBef>
              <a:buClr>
                <a:srgbClr val="C32D2E"/>
              </a:buClr>
              <a:buFont typeface="Wingdings 2" pitchFamily="18" charset="2"/>
              <a:buChar char=""/>
              <a:defRPr sz="2000">
                <a:solidFill>
                  <a:schemeClr val="tx1"/>
                </a:solidFill>
                <a:latin typeface="Gill Sans MT" pitchFamily="34" charset="0"/>
              </a:defRPr>
            </a:lvl4pPr>
            <a:lvl5pPr marL="2057400" indent="-228600">
              <a:spcBef>
                <a:spcPct val="20000"/>
              </a:spcBef>
              <a:buClr>
                <a:srgbClr val="84AA33"/>
              </a:buClr>
              <a:buFont typeface="Wingdings 2" pitchFamily="18" charset="2"/>
              <a:buChar char=""/>
              <a:defRPr sz="2000">
                <a:solidFill>
                  <a:schemeClr val="tx1"/>
                </a:solidFill>
                <a:latin typeface="Gill Sans MT" pitchFamily="34" charset="0"/>
              </a:defRPr>
            </a:lvl5pPr>
            <a:lvl6pPr marL="2514600" indent="-228600" eaLnBrk="0" fontAlgn="base" hangingPunct="0">
              <a:spcBef>
                <a:spcPct val="20000"/>
              </a:spcBef>
              <a:spcAft>
                <a:spcPct val="0"/>
              </a:spcAft>
              <a:buClr>
                <a:srgbClr val="84AA33"/>
              </a:buClr>
              <a:buFont typeface="Wingdings 2" pitchFamily="18" charset="2"/>
              <a:buChar char=""/>
              <a:defRPr sz="2000">
                <a:solidFill>
                  <a:schemeClr val="tx1"/>
                </a:solidFill>
                <a:latin typeface="Gill Sans MT" pitchFamily="34" charset="0"/>
              </a:defRPr>
            </a:lvl6pPr>
            <a:lvl7pPr marL="2971800" indent="-228600" eaLnBrk="0" fontAlgn="base" hangingPunct="0">
              <a:spcBef>
                <a:spcPct val="20000"/>
              </a:spcBef>
              <a:spcAft>
                <a:spcPct val="0"/>
              </a:spcAft>
              <a:buClr>
                <a:srgbClr val="84AA33"/>
              </a:buClr>
              <a:buFont typeface="Wingdings 2" pitchFamily="18" charset="2"/>
              <a:buChar char=""/>
              <a:defRPr sz="2000">
                <a:solidFill>
                  <a:schemeClr val="tx1"/>
                </a:solidFill>
                <a:latin typeface="Gill Sans MT" pitchFamily="34" charset="0"/>
              </a:defRPr>
            </a:lvl7pPr>
            <a:lvl8pPr marL="3429000" indent="-228600" eaLnBrk="0" fontAlgn="base" hangingPunct="0">
              <a:spcBef>
                <a:spcPct val="20000"/>
              </a:spcBef>
              <a:spcAft>
                <a:spcPct val="0"/>
              </a:spcAft>
              <a:buClr>
                <a:srgbClr val="84AA33"/>
              </a:buClr>
              <a:buFont typeface="Wingdings 2" pitchFamily="18" charset="2"/>
              <a:buChar char=""/>
              <a:defRPr sz="2000">
                <a:solidFill>
                  <a:schemeClr val="tx1"/>
                </a:solidFill>
                <a:latin typeface="Gill Sans MT" pitchFamily="34" charset="0"/>
              </a:defRPr>
            </a:lvl8pPr>
            <a:lvl9pPr marL="3886200" indent="-228600" eaLnBrk="0" fontAlgn="base" hangingPunct="0">
              <a:spcBef>
                <a:spcPct val="20000"/>
              </a:spcBef>
              <a:spcAft>
                <a:spcPct val="0"/>
              </a:spcAft>
              <a:buClr>
                <a:srgbClr val="84AA33"/>
              </a:buClr>
              <a:buFont typeface="Wingdings 2" pitchFamily="18" charset="2"/>
              <a:buChar char=""/>
              <a:defRPr sz="2000">
                <a:solidFill>
                  <a:schemeClr val="tx1"/>
                </a:solidFill>
                <a:latin typeface="Gill Sans MT" pitchFamily="34" charset="0"/>
              </a:defRPr>
            </a:lvl9pPr>
          </a:lstStyle>
          <a:p>
            <a:pPr>
              <a:spcBef>
                <a:spcPct val="0"/>
              </a:spcBef>
              <a:buClrTx/>
              <a:buSzTx/>
              <a:buFontTx/>
              <a:buNone/>
            </a:pPr>
            <a:endParaRPr lang="en-US" altLang="en-US" sz="2400" dirty="0">
              <a:latin typeface="Comic Sans MS" pitchFamily="66" charset="0"/>
            </a:endParaRPr>
          </a:p>
          <a:p>
            <a:pPr>
              <a:spcBef>
                <a:spcPct val="0"/>
              </a:spcBef>
              <a:buClrTx/>
              <a:buSzTx/>
              <a:buFontTx/>
              <a:buNone/>
            </a:pPr>
            <a:r>
              <a:rPr lang="en-US" altLang="en-US" sz="2400" dirty="0" smtClean="0">
                <a:latin typeface="Comic Sans MS" pitchFamily="66" charset="0"/>
              </a:rPr>
              <a:t>Task 3 - Can </a:t>
            </a:r>
            <a:r>
              <a:rPr lang="en-US" altLang="en-US" sz="2400" dirty="0">
                <a:latin typeface="Comic Sans MS" pitchFamily="66" charset="0"/>
              </a:rPr>
              <a:t>you write your own story – what could we include.?</a:t>
            </a:r>
          </a:p>
          <a:p>
            <a:pPr>
              <a:spcBef>
                <a:spcPct val="0"/>
              </a:spcBef>
              <a:buClrTx/>
              <a:buSzTx/>
              <a:buFontTx/>
              <a:buNone/>
            </a:pPr>
            <a:r>
              <a:rPr lang="en-US" altLang="en-US" sz="2400" dirty="0">
                <a:latin typeface="Comic Sans MS" pitchFamily="66" charset="0"/>
              </a:rPr>
              <a:t>Try to use the words </a:t>
            </a:r>
            <a:r>
              <a:rPr lang="en-US" altLang="en-US" sz="2400" dirty="0" smtClean="0">
                <a:latin typeface="Comic Sans MS" pitchFamily="66" charset="0"/>
              </a:rPr>
              <a:t>that we looked at in the beginning.</a:t>
            </a:r>
            <a:endParaRPr lang="en-US" altLang="en-US" sz="2400" dirty="0">
              <a:latin typeface="Comic Sans MS" pitchFamily="66" charset="0"/>
            </a:endParaRPr>
          </a:p>
          <a:p>
            <a:pPr>
              <a:spcBef>
                <a:spcPct val="0"/>
              </a:spcBef>
              <a:buClrTx/>
              <a:buSzTx/>
              <a:buFontTx/>
              <a:buNone/>
            </a:pPr>
            <a:endParaRPr lang="en-US" altLang="en-US" sz="2400" dirty="0">
              <a:latin typeface="Comic Sans MS" pitchFamily="66" charset="0"/>
            </a:endParaRPr>
          </a:p>
          <a:p>
            <a:pPr>
              <a:spcBef>
                <a:spcPct val="0"/>
              </a:spcBef>
              <a:buClrTx/>
              <a:buSzTx/>
              <a:buFontTx/>
              <a:buNone/>
            </a:pPr>
            <a:endParaRPr lang="en-US" altLang="en-US" sz="2400" dirty="0">
              <a:latin typeface="Comic Sans MS" pitchFamily="66" charset="0"/>
            </a:endParaRPr>
          </a:p>
        </p:txBody>
      </p:sp>
      <p:sp>
        <p:nvSpPr>
          <p:cNvPr id="20483" name="Text Box 2"/>
          <p:cNvSpPr txBox="1">
            <a:spLocks noChangeArrowheads="1"/>
          </p:cNvSpPr>
          <p:nvPr/>
        </p:nvSpPr>
        <p:spPr bwMode="auto">
          <a:xfrm>
            <a:off x="406400" y="228601"/>
            <a:ext cx="11277600" cy="708025"/>
          </a:xfrm>
          <a:prstGeom prst="rect">
            <a:avLst/>
          </a:prstGeom>
          <a:solidFill>
            <a:srgbClr val="66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itchFamily="18" charset="2"/>
              <a:buChar char=""/>
              <a:defRPr sz="3200">
                <a:solidFill>
                  <a:schemeClr val="tx1"/>
                </a:solidFill>
                <a:latin typeface="Gill Sans MT" pitchFamily="34" charset="0"/>
              </a:defRPr>
            </a:lvl1pPr>
            <a:lvl2pPr marL="742950" indent="-285750">
              <a:spcBef>
                <a:spcPts val="550"/>
              </a:spcBef>
              <a:buClr>
                <a:schemeClr val="accent1"/>
              </a:buClr>
              <a:buFont typeface="Verdana" pitchFamily="34" charset="0"/>
              <a:buChar char="◦"/>
              <a:defRPr sz="2800">
                <a:solidFill>
                  <a:schemeClr val="tx1"/>
                </a:solidFill>
                <a:latin typeface="Gill Sans MT" pitchFamily="34" charset="0"/>
              </a:defRPr>
            </a:lvl2pPr>
            <a:lvl3pPr marL="1143000" indent="-228600">
              <a:spcBef>
                <a:spcPct val="20000"/>
              </a:spcBef>
              <a:buClr>
                <a:schemeClr val="accent2"/>
              </a:buClr>
              <a:buFont typeface="Wingdings 2" pitchFamily="18" charset="2"/>
              <a:buChar char=""/>
              <a:defRPr sz="2400">
                <a:solidFill>
                  <a:schemeClr val="tx1"/>
                </a:solidFill>
                <a:latin typeface="Gill Sans MT" pitchFamily="34" charset="0"/>
              </a:defRPr>
            </a:lvl3pPr>
            <a:lvl4pPr marL="1600200" indent="-228600">
              <a:spcBef>
                <a:spcPct val="20000"/>
              </a:spcBef>
              <a:buClr>
                <a:srgbClr val="C32D2E"/>
              </a:buClr>
              <a:buFont typeface="Wingdings 2" pitchFamily="18" charset="2"/>
              <a:buChar char=""/>
              <a:defRPr sz="2000">
                <a:solidFill>
                  <a:schemeClr val="tx1"/>
                </a:solidFill>
                <a:latin typeface="Gill Sans MT" pitchFamily="34" charset="0"/>
              </a:defRPr>
            </a:lvl4pPr>
            <a:lvl5pPr marL="2057400" indent="-228600">
              <a:spcBef>
                <a:spcPct val="20000"/>
              </a:spcBef>
              <a:buClr>
                <a:srgbClr val="84AA33"/>
              </a:buClr>
              <a:buFont typeface="Wingdings 2" pitchFamily="18" charset="2"/>
              <a:buChar char=""/>
              <a:defRPr sz="2000">
                <a:solidFill>
                  <a:schemeClr val="tx1"/>
                </a:solidFill>
                <a:latin typeface="Gill Sans MT" pitchFamily="34" charset="0"/>
              </a:defRPr>
            </a:lvl5pPr>
            <a:lvl6pPr marL="2514600" indent="-228600" eaLnBrk="0" fontAlgn="base" hangingPunct="0">
              <a:spcBef>
                <a:spcPct val="20000"/>
              </a:spcBef>
              <a:spcAft>
                <a:spcPct val="0"/>
              </a:spcAft>
              <a:buClr>
                <a:srgbClr val="84AA33"/>
              </a:buClr>
              <a:buFont typeface="Wingdings 2" pitchFamily="18" charset="2"/>
              <a:buChar char=""/>
              <a:defRPr sz="2000">
                <a:solidFill>
                  <a:schemeClr val="tx1"/>
                </a:solidFill>
                <a:latin typeface="Gill Sans MT" pitchFamily="34" charset="0"/>
              </a:defRPr>
            </a:lvl6pPr>
            <a:lvl7pPr marL="2971800" indent="-228600" eaLnBrk="0" fontAlgn="base" hangingPunct="0">
              <a:spcBef>
                <a:spcPct val="20000"/>
              </a:spcBef>
              <a:spcAft>
                <a:spcPct val="0"/>
              </a:spcAft>
              <a:buClr>
                <a:srgbClr val="84AA33"/>
              </a:buClr>
              <a:buFont typeface="Wingdings 2" pitchFamily="18" charset="2"/>
              <a:buChar char=""/>
              <a:defRPr sz="2000">
                <a:solidFill>
                  <a:schemeClr val="tx1"/>
                </a:solidFill>
                <a:latin typeface="Gill Sans MT" pitchFamily="34" charset="0"/>
              </a:defRPr>
            </a:lvl7pPr>
            <a:lvl8pPr marL="3429000" indent="-228600" eaLnBrk="0" fontAlgn="base" hangingPunct="0">
              <a:spcBef>
                <a:spcPct val="20000"/>
              </a:spcBef>
              <a:spcAft>
                <a:spcPct val="0"/>
              </a:spcAft>
              <a:buClr>
                <a:srgbClr val="84AA33"/>
              </a:buClr>
              <a:buFont typeface="Wingdings 2" pitchFamily="18" charset="2"/>
              <a:buChar char=""/>
              <a:defRPr sz="2000">
                <a:solidFill>
                  <a:schemeClr val="tx1"/>
                </a:solidFill>
                <a:latin typeface="Gill Sans MT" pitchFamily="34" charset="0"/>
              </a:defRPr>
            </a:lvl8pPr>
            <a:lvl9pPr marL="3886200" indent="-228600" eaLnBrk="0" fontAlgn="base" hangingPunct="0">
              <a:spcBef>
                <a:spcPct val="20000"/>
              </a:spcBef>
              <a:spcAft>
                <a:spcPct val="0"/>
              </a:spcAft>
              <a:buClr>
                <a:srgbClr val="84AA33"/>
              </a:buClr>
              <a:buFont typeface="Wingdings 2" pitchFamily="18" charset="2"/>
              <a:buChar char=""/>
              <a:defRPr sz="2000">
                <a:solidFill>
                  <a:schemeClr val="tx1"/>
                </a:solidFill>
                <a:latin typeface="Gill Sans MT" pitchFamily="34" charset="0"/>
              </a:defRPr>
            </a:lvl9pPr>
          </a:lstStyle>
          <a:p>
            <a:pPr algn="ctr" eaLnBrk="1" hangingPunct="1">
              <a:spcBef>
                <a:spcPct val="50000"/>
              </a:spcBef>
              <a:buClrTx/>
              <a:buSzTx/>
              <a:buFontTx/>
              <a:buNone/>
            </a:pPr>
            <a:r>
              <a:rPr lang="en-GB" altLang="en-US" sz="4000">
                <a:latin typeface="Comic Sans MS" pitchFamily="66" charset="0"/>
              </a:rPr>
              <a:t>How did it feel to be there?</a:t>
            </a:r>
          </a:p>
        </p:txBody>
      </p:sp>
      <p:sp>
        <p:nvSpPr>
          <p:cNvPr id="5" name="Text Box 4"/>
          <p:cNvSpPr txBox="1">
            <a:spLocks noChangeArrowheads="1"/>
          </p:cNvSpPr>
          <p:nvPr/>
        </p:nvSpPr>
        <p:spPr bwMode="auto">
          <a:xfrm>
            <a:off x="554037" y="3135968"/>
            <a:ext cx="9601200" cy="32321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itchFamily="18" charset="2"/>
              <a:buChar char=""/>
              <a:defRPr sz="3200">
                <a:solidFill>
                  <a:schemeClr val="tx1"/>
                </a:solidFill>
                <a:latin typeface="Gill Sans MT" pitchFamily="34" charset="0"/>
              </a:defRPr>
            </a:lvl1pPr>
            <a:lvl2pPr marL="742950" indent="-285750">
              <a:spcBef>
                <a:spcPts val="550"/>
              </a:spcBef>
              <a:buClr>
                <a:schemeClr val="accent1"/>
              </a:buClr>
              <a:buFont typeface="Verdana" pitchFamily="34" charset="0"/>
              <a:buChar char="◦"/>
              <a:defRPr sz="2800">
                <a:solidFill>
                  <a:schemeClr val="tx1"/>
                </a:solidFill>
                <a:latin typeface="Gill Sans MT" pitchFamily="34" charset="0"/>
              </a:defRPr>
            </a:lvl2pPr>
            <a:lvl3pPr marL="1143000" indent="-228600">
              <a:spcBef>
                <a:spcPct val="20000"/>
              </a:spcBef>
              <a:buClr>
                <a:schemeClr val="accent2"/>
              </a:buClr>
              <a:buFont typeface="Wingdings 2" pitchFamily="18" charset="2"/>
              <a:buChar char=""/>
              <a:defRPr sz="2400">
                <a:solidFill>
                  <a:schemeClr val="tx1"/>
                </a:solidFill>
                <a:latin typeface="Gill Sans MT" pitchFamily="34" charset="0"/>
              </a:defRPr>
            </a:lvl3pPr>
            <a:lvl4pPr marL="1600200" indent="-228600">
              <a:spcBef>
                <a:spcPct val="20000"/>
              </a:spcBef>
              <a:buClr>
                <a:srgbClr val="C32D2E"/>
              </a:buClr>
              <a:buFont typeface="Wingdings 2" pitchFamily="18" charset="2"/>
              <a:buChar char=""/>
              <a:defRPr sz="2000">
                <a:solidFill>
                  <a:schemeClr val="tx1"/>
                </a:solidFill>
                <a:latin typeface="Gill Sans MT" pitchFamily="34" charset="0"/>
              </a:defRPr>
            </a:lvl4pPr>
            <a:lvl5pPr marL="2057400" indent="-228600">
              <a:spcBef>
                <a:spcPct val="20000"/>
              </a:spcBef>
              <a:buClr>
                <a:srgbClr val="84AA33"/>
              </a:buClr>
              <a:buFont typeface="Wingdings 2" pitchFamily="18" charset="2"/>
              <a:buChar char=""/>
              <a:defRPr sz="2000">
                <a:solidFill>
                  <a:schemeClr val="tx1"/>
                </a:solidFill>
                <a:latin typeface="Gill Sans MT" pitchFamily="34" charset="0"/>
              </a:defRPr>
            </a:lvl5pPr>
            <a:lvl6pPr marL="2514600" indent="-228600" eaLnBrk="0" fontAlgn="base" hangingPunct="0">
              <a:spcBef>
                <a:spcPct val="20000"/>
              </a:spcBef>
              <a:spcAft>
                <a:spcPct val="0"/>
              </a:spcAft>
              <a:buClr>
                <a:srgbClr val="84AA33"/>
              </a:buClr>
              <a:buFont typeface="Wingdings 2" pitchFamily="18" charset="2"/>
              <a:buChar char=""/>
              <a:defRPr sz="2000">
                <a:solidFill>
                  <a:schemeClr val="tx1"/>
                </a:solidFill>
                <a:latin typeface="Gill Sans MT" pitchFamily="34" charset="0"/>
              </a:defRPr>
            </a:lvl6pPr>
            <a:lvl7pPr marL="2971800" indent="-228600" eaLnBrk="0" fontAlgn="base" hangingPunct="0">
              <a:spcBef>
                <a:spcPct val="20000"/>
              </a:spcBef>
              <a:spcAft>
                <a:spcPct val="0"/>
              </a:spcAft>
              <a:buClr>
                <a:srgbClr val="84AA33"/>
              </a:buClr>
              <a:buFont typeface="Wingdings 2" pitchFamily="18" charset="2"/>
              <a:buChar char=""/>
              <a:defRPr sz="2000">
                <a:solidFill>
                  <a:schemeClr val="tx1"/>
                </a:solidFill>
                <a:latin typeface="Gill Sans MT" pitchFamily="34" charset="0"/>
              </a:defRPr>
            </a:lvl7pPr>
            <a:lvl8pPr marL="3429000" indent="-228600" eaLnBrk="0" fontAlgn="base" hangingPunct="0">
              <a:spcBef>
                <a:spcPct val="20000"/>
              </a:spcBef>
              <a:spcAft>
                <a:spcPct val="0"/>
              </a:spcAft>
              <a:buClr>
                <a:srgbClr val="84AA33"/>
              </a:buClr>
              <a:buFont typeface="Wingdings 2" pitchFamily="18" charset="2"/>
              <a:buChar char=""/>
              <a:defRPr sz="2000">
                <a:solidFill>
                  <a:schemeClr val="tx1"/>
                </a:solidFill>
                <a:latin typeface="Gill Sans MT" pitchFamily="34" charset="0"/>
              </a:defRPr>
            </a:lvl8pPr>
            <a:lvl9pPr marL="3886200" indent="-228600" eaLnBrk="0" fontAlgn="base" hangingPunct="0">
              <a:spcBef>
                <a:spcPct val="20000"/>
              </a:spcBef>
              <a:spcAft>
                <a:spcPct val="0"/>
              </a:spcAft>
              <a:buClr>
                <a:srgbClr val="84AA33"/>
              </a:buClr>
              <a:buFont typeface="Wingdings 2" pitchFamily="18" charset="2"/>
              <a:buChar char=""/>
              <a:defRPr sz="2000">
                <a:solidFill>
                  <a:schemeClr val="tx1"/>
                </a:solidFill>
                <a:latin typeface="Gill Sans MT" pitchFamily="34" charset="0"/>
              </a:defRPr>
            </a:lvl9pPr>
          </a:lstStyle>
          <a:p>
            <a:pPr algn="ctr" eaLnBrk="1" hangingPunct="1">
              <a:spcBef>
                <a:spcPct val="50000"/>
              </a:spcBef>
              <a:buClrTx/>
              <a:buSzTx/>
              <a:buFontTx/>
              <a:buNone/>
            </a:pPr>
            <a:r>
              <a:rPr lang="en-US" altLang="en-US" sz="2400" dirty="0">
                <a:latin typeface="Comic Sans MS" pitchFamily="66" charset="0"/>
              </a:rPr>
              <a:t>I came here to listen to the….</a:t>
            </a:r>
          </a:p>
          <a:p>
            <a:pPr algn="ctr" eaLnBrk="1" hangingPunct="1">
              <a:spcBef>
                <a:spcPct val="50000"/>
              </a:spcBef>
              <a:buClrTx/>
              <a:buSzTx/>
              <a:buFontTx/>
              <a:buNone/>
            </a:pPr>
            <a:r>
              <a:rPr lang="en-US" altLang="en-US" sz="2400" dirty="0">
                <a:latin typeface="Comic Sans MS" pitchFamily="66" charset="0"/>
              </a:rPr>
              <a:t>We wanted…</a:t>
            </a:r>
          </a:p>
          <a:p>
            <a:pPr algn="ctr" eaLnBrk="1" hangingPunct="1">
              <a:spcBef>
                <a:spcPct val="50000"/>
              </a:spcBef>
              <a:buClrTx/>
              <a:buSzTx/>
              <a:buFontTx/>
              <a:buNone/>
            </a:pPr>
            <a:r>
              <a:rPr lang="en-US" altLang="en-US" sz="2400" dirty="0">
                <a:latin typeface="Comic Sans MS" pitchFamily="66" charset="0"/>
              </a:rPr>
              <a:t>The soldiers began to……</a:t>
            </a:r>
          </a:p>
          <a:p>
            <a:pPr algn="ctr" eaLnBrk="1" hangingPunct="1">
              <a:spcBef>
                <a:spcPct val="50000"/>
              </a:spcBef>
              <a:buClrTx/>
              <a:buSzTx/>
              <a:buFontTx/>
              <a:buNone/>
            </a:pPr>
            <a:r>
              <a:rPr lang="en-US" altLang="en-US" sz="2400" dirty="0">
                <a:latin typeface="Comic Sans MS" pitchFamily="66" charset="0"/>
              </a:rPr>
              <a:t>I felt…</a:t>
            </a:r>
          </a:p>
          <a:p>
            <a:pPr algn="ctr" eaLnBrk="1" hangingPunct="1">
              <a:spcBef>
                <a:spcPct val="50000"/>
              </a:spcBef>
              <a:buClrTx/>
              <a:buSzTx/>
              <a:buFontTx/>
              <a:buNone/>
            </a:pPr>
            <a:r>
              <a:rPr lang="en-US" altLang="en-US" sz="2400" dirty="0">
                <a:latin typeface="Comic Sans MS" pitchFamily="66" charset="0"/>
              </a:rPr>
              <a:t>I will always remember this day because….</a:t>
            </a:r>
          </a:p>
          <a:p>
            <a:pPr algn="ctr" eaLnBrk="1" hangingPunct="1">
              <a:spcBef>
                <a:spcPct val="50000"/>
              </a:spcBef>
              <a:buClrTx/>
              <a:buSzTx/>
              <a:buFontTx/>
              <a:buNone/>
            </a:pPr>
            <a:endParaRPr lang="en-US" altLang="en-US" sz="2400" dirty="0">
              <a:latin typeface="Comic Sans MS" pitchFamily="66" charset="0"/>
            </a:endParaRPr>
          </a:p>
        </p:txBody>
      </p:sp>
      <p:sp>
        <p:nvSpPr>
          <p:cNvPr id="6" name="Text Box 4"/>
          <p:cNvSpPr txBox="1">
            <a:spLocks noChangeArrowheads="1"/>
          </p:cNvSpPr>
          <p:nvPr/>
        </p:nvSpPr>
        <p:spPr bwMode="auto">
          <a:xfrm>
            <a:off x="9821026" y="582613"/>
            <a:ext cx="2111626" cy="3662541"/>
          </a:xfrm>
          <a:prstGeom prst="rect">
            <a:avLst/>
          </a:prstGeom>
          <a:solidFill>
            <a:schemeClr val="bg2"/>
          </a:solidFill>
          <a:ln w="9525">
            <a:solidFill>
              <a:schemeClr val="tx1"/>
            </a:solidFill>
            <a:miter lim="800000"/>
            <a:headEnd/>
            <a:tailEnd/>
          </a:ln>
        </p:spPr>
        <p:txBody>
          <a:bodyPr wrap="square">
            <a:spAutoFit/>
          </a:bodyPr>
          <a:lstStyle>
            <a:lvl1pPr>
              <a:spcBef>
                <a:spcPts val="600"/>
              </a:spcBef>
              <a:buClr>
                <a:schemeClr val="accent1"/>
              </a:buClr>
              <a:buSzPct val="80000"/>
              <a:buFont typeface="Wingdings 2" pitchFamily="18" charset="2"/>
              <a:buChar char=""/>
              <a:defRPr sz="3200">
                <a:solidFill>
                  <a:schemeClr val="tx1"/>
                </a:solidFill>
                <a:latin typeface="Gill Sans MT" pitchFamily="34" charset="0"/>
              </a:defRPr>
            </a:lvl1pPr>
            <a:lvl2pPr marL="742950" indent="-285750">
              <a:spcBef>
                <a:spcPts val="550"/>
              </a:spcBef>
              <a:buClr>
                <a:schemeClr val="accent1"/>
              </a:buClr>
              <a:buFont typeface="Verdana" pitchFamily="34" charset="0"/>
              <a:buChar char="◦"/>
              <a:defRPr sz="2800">
                <a:solidFill>
                  <a:schemeClr val="tx1"/>
                </a:solidFill>
                <a:latin typeface="Gill Sans MT" pitchFamily="34" charset="0"/>
              </a:defRPr>
            </a:lvl2pPr>
            <a:lvl3pPr marL="1143000" indent="-228600">
              <a:spcBef>
                <a:spcPct val="20000"/>
              </a:spcBef>
              <a:buClr>
                <a:schemeClr val="accent2"/>
              </a:buClr>
              <a:buFont typeface="Wingdings 2" pitchFamily="18" charset="2"/>
              <a:buChar char=""/>
              <a:defRPr sz="2400">
                <a:solidFill>
                  <a:schemeClr val="tx1"/>
                </a:solidFill>
                <a:latin typeface="Gill Sans MT" pitchFamily="34" charset="0"/>
              </a:defRPr>
            </a:lvl3pPr>
            <a:lvl4pPr marL="1600200" indent="-228600">
              <a:spcBef>
                <a:spcPct val="20000"/>
              </a:spcBef>
              <a:buClr>
                <a:srgbClr val="C32D2E"/>
              </a:buClr>
              <a:buFont typeface="Wingdings 2" pitchFamily="18" charset="2"/>
              <a:buChar char=""/>
              <a:defRPr sz="2000">
                <a:solidFill>
                  <a:schemeClr val="tx1"/>
                </a:solidFill>
                <a:latin typeface="Gill Sans MT" pitchFamily="34" charset="0"/>
              </a:defRPr>
            </a:lvl4pPr>
            <a:lvl5pPr marL="2057400" indent="-228600">
              <a:spcBef>
                <a:spcPct val="20000"/>
              </a:spcBef>
              <a:buClr>
                <a:srgbClr val="84AA33"/>
              </a:buClr>
              <a:buFont typeface="Wingdings 2" pitchFamily="18" charset="2"/>
              <a:buChar char=""/>
              <a:defRPr sz="2000">
                <a:solidFill>
                  <a:schemeClr val="tx1"/>
                </a:solidFill>
                <a:latin typeface="Gill Sans MT" pitchFamily="34" charset="0"/>
              </a:defRPr>
            </a:lvl5pPr>
            <a:lvl6pPr marL="2514600" indent="-228600" eaLnBrk="0" fontAlgn="base" hangingPunct="0">
              <a:spcBef>
                <a:spcPct val="20000"/>
              </a:spcBef>
              <a:spcAft>
                <a:spcPct val="0"/>
              </a:spcAft>
              <a:buClr>
                <a:srgbClr val="84AA33"/>
              </a:buClr>
              <a:buFont typeface="Wingdings 2" pitchFamily="18" charset="2"/>
              <a:buChar char=""/>
              <a:defRPr sz="2000">
                <a:solidFill>
                  <a:schemeClr val="tx1"/>
                </a:solidFill>
                <a:latin typeface="Gill Sans MT" pitchFamily="34" charset="0"/>
              </a:defRPr>
            </a:lvl6pPr>
            <a:lvl7pPr marL="2971800" indent="-228600" eaLnBrk="0" fontAlgn="base" hangingPunct="0">
              <a:spcBef>
                <a:spcPct val="20000"/>
              </a:spcBef>
              <a:spcAft>
                <a:spcPct val="0"/>
              </a:spcAft>
              <a:buClr>
                <a:srgbClr val="84AA33"/>
              </a:buClr>
              <a:buFont typeface="Wingdings 2" pitchFamily="18" charset="2"/>
              <a:buChar char=""/>
              <a:defRPr sz="2000">
                <a:solidFill>
                  <a:schemeClr val="tx1"/>
                </a:solidFill>
                <a:latin typeface="Gill Sans MT" pitchFamily="34" charset="0"/>
              </a:defRPr>
            </a:lvl7pPr>
            <a:lvl8pPr marL="3429000" indent="-228600" eaLnBrk="0" fontAlgn="base" hangingPunct="0">
              <a:spcBef>
                <a:spcPct val="20000"/>
              </a:spcBef>
              <a:spcAft>
                <a:spcPct val="0"/>
              </a:spcAft>
              <a:buClr>
                <a:srgbClr val="84AA33"/>
              </a:buClr>
              <a:buFont typeface="Wingdings 2" pitchFamily="18" charset="2"/>
              <a:buChar char=""/>
              <a:defRPr sz="2000">
                <a:solidFill>
                  <a:schemeClr val="tx1"/>
                </a:solidFill>
                <a:latin typeface="Gill Sans MT" pitchFamily="34" charset="0"/>
              </a:defRPr>
            </a:lvl8pPr>
            <a:lvl9pPr marL="3886200" indent="-228600" eaLnBrk="0" fontAlgn="base" hangingPunct="0">
              <a:spcBef>
                <a:spcPct val="20000"/>
              </a:spcBef>
              <a:spcAft>
                <a:spcPct val="0"/>
              </a:spcAft>
              <a:buClr>
                <a:srgbClr val="84AA33"/>
              </a:buClr>
              <a:buFont typeface="Wingdings 2" pitchFamily="18" charset="2"/>
              <a:buChar char=""/>
              <a:defRPr sz="2000">
                <a:solidFill>
                  <a:schemeClr val="tx1"/>
                </a:solidFill>
                <a:latin typeface="Gill Sans MT" pitchFamily="34" charset="0"/>
              </a:defRPr>
            </a:lvl9pPr>
          </a:lstStyle>
          <a:p>
            <a:pPr algn="ctr" eaLnBrk="1" hangingPunct="1">
              <a:spcBef>
                <a:spcPct val="50000"/>
              </a:spcBef>
              <a:buClrTx/>
              <a:buSzTx/>
              <a:buFontTx/>
              <a:buNone/>
            </a:pPr>
            <a:r>
              <a:rPr lang="en-US" altLang="en-US" sz="1600" dirty="0">
                <a:latin typeface="Comic Sans MS" pitchFamily="66" charset="0"/>
              </a:rPr>
              <a:t>angry</a:t>
            </a:r>
          </a:p>
          <a:p>
            <a:pPr algn="ctr" eaLnBrk="1" hangingPunct="1">
              <a:spcBef>
                <a:spcPct val="50000"/>
              </a:spcBef>
              <a:buClrTx/>
              <a:buSzTx/>
              <a:buFontTx/>
              <a:buNone/>
            </a:pPr>
            <a:r>
              <a:rPr lang="en-US" altLang="en-US" sz="1600" dirty="0">
                <a:latin typeface="Comic Sans MS" pitchFamily="66" charset="0"/>
              </a:rPr>
              <a:t>frightened </a:t>
            </a:r>
          </a:p>
          <a:p>
            <a:pPr algn="ctr" eaLnBrk="1" hangingPunct="1">
              <a:spcBef>
                <a:spcPct val="50000"/>
              </a:spcBef>
              <a:buClrTx/>
              <a:buSzTx/>
              <a:buFontTx/>
              <a:buNone/>
            </a:pPr>
            <a:r>
              <a:rPr lang="en-US" altLang="en-US" sz="1600" dirty="0">
                <a:latin typeface="Comic Sans MS" pitchFamily="66" charset="0"/>
              </a:rPr>
              <a:t> excited</a:t>
            </a:r>
          </a:p>
          <a:p>
            <a:pPr algn="ctr" eaLnBrk="1" hangingPunct="1">
              <a:spcBef>
                <a:spcPct val="50000"/>
              </a:spcBef>
              <a:buClrTx/>
              <a:buSzTx/>
              <a:buFontTx/>
              <a:buNone/>
            </a:pPr>
            <a:r>
              <a:rPr lang="en-US" altLang="en-US" sz="1600" dirty="0">
                <a:latin typeface="Comic Sans MS" pitchFamily="66" charset="0"/>
              </a:rPr>
              <a:t>speaker </a:t>
            </a:r>
          </a:p>
          <a:p>
            <a:pPr algn="ctr" eaLnBrk="1" hangingPunct="1">
              <a:spcBef>
                <a:spcPct val="50000"/>
              </a:spcBef>
              <a:buClrTx/>
              <a:buSzTx/>
              <a:buFontTx/>
              <a:buNone/>
            </a:pPr>
            <a:r>
              <a:rPr lang="en-US" altLang="en-US" sz="1600" dirty="0">
                <a:latin typeface="Comic Sans MS" pitchFamily="66" charset="0"/>
              </a:rPr>
              <a:t>sabre </a:t>
            </a:r>
          </a:p>
          <a:p>
            <a:pPr algn="ctr" eaLnBrk="1" hangingPunct="1">
              <a:spcBef>
                <a:spcPct val="50000"/>
              </a:spcBef>
              <a:buClrTx/>
              <a:buSzTx/>
              <a:buFontTx/>
              <a:buNone/>
            </a:pPr>
            <a:r>
              <a:rPr lang="en-US" altLang="en-US" sz="1600" dirty="0">
                <a:latin typeface="Comic Sans MS" pitchFamily="66" charset="0"/>
              </a:rPr>
              <a:t>protest</a:t>
            </a:r>
          </a:p>
          <a:p>
            <a:pPr algn="ctr" eaLnBrk="1" hangingPunct="1">
              <a:spcBef>
                <a:spcPct val="50000"/>
              </a:spcBef>
              <a:buClrTx/>
              <a:buSzTx/>
              <a:buFontTx/>
              <a:buNone/>
            </a:pPr>
            <a:r>
              <a:rPr lang="en-US" altLang="en-US" sz="1600" dirty="0">
                <a:latin typeface="Comic Sans MS" pitchFamily="66" charset="0"/>
              </a:rPr>
              <a:t>massacre</a:t>
            </a:r>
          </a:p>
          <a:p>
            <a:pPr algn="ctr" eaLnBrk="1" hangingPunct="1">
              <a:spcBef>
                <a:spcPct val="50000"/>
              </a:spcBef>
              <a:buClrTx/>
              <a:buSzTx/>
              <a:buFontTx/>
              <a:buNone/>
            </a:pPr>
            <a:r>
              <a:rPr lang="en-US" altLang="en-US" sz="1600" dirty="0" smtClean="0">
                <a:latin typeface="Comic Sans MS" pitchFamily="66" charset="0"/>
              </a:rPr>
              <a:t>Vote</a:t>
            </a:r>
          </a:p>
          <a:p>
            <a:pPr algn="ctr" eaLnBrk="1" hangingPunct="1">
              <a:spcBef>
                <a:spcPct val="50000"/>
              </a:spcBef>
              <a:buClrTx/>
              <a:buSzTx/>
              <a:buFontTx/>
              <a:buNone/>
            </a:pPr>
            <a:r>
              <a:rPr lang="en-US" altLang="en-US" sz="1600" dirty="0" smtClean="0">
                <a:latin typeface="Comic Sans MS" pitchFamily="66" charset="0"/>
              </a:rPr>
              <a:t>Soldier </a:t>
            </a:r>
          </a:p>
          <a:p>
            <a:pPr algn="ctr" eaLnBrk="1" hangingPunct="1">
              <a:spcBef>
                <a:spcPct val="50000"/>
              </a:spcBef>
              <a:buClrTx/>
              <a:buSzTx/>
              <a:buFontTx/>
              <a:buNone/>
            </a:pPr>
            <a:r>
              <a:rPr lang="en-US" altLang="en-US" sz="1600" dirty="0" smtClean="0">
                <a:latin typeface="Comic Sans MS" pitchFamily="66" charset="0"/>
              </a:rPr>
              <a:t>Peaceful </a:t>
            </a:r>
            <a:endParaRPr lang="en-US" altLang="en-US" sz="1600" dirty="0">
              <a:latin typeface="Comic Sans MS" pitchFamily="66" charset="0"/>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55123" y="4752043"/>
            <a:ext cx="2800228" cy="1960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10723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P spid="6" grpId="0" animBg="1"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1">
            <a:extLst/>
          </p:cNvPr>
          <p:cNvSpPr>
            <a:spLocks noChangeArrowheads="1"/>
          </p:cNvSpPr>
          <p:nvPr/>
        </p:nvSpPr>
        <p:spPr bwMode="auto">
          <a:xfrm>
            <a:off x="742951" y="1036122"/>
            <a:ext cx="11184467" cy="369332"/>
          </a:xfrm>
          <a:prstGeom prst="rect">
            <a:avLst/>
          </a:prstGeom>
          <a:solidFill>
            <a:schemeClr val="accent1">
              <a:lumMod val="20000"/>
              <a:lumOff val="80000"/>
            </a:schemeClr>
          </a:solidFill>
          <a:ln w="9525">
            <a:noFill/>
            <a:miter lim="800000"/>
            <a:headEnd/>
            <a:tailEnd/>
          </a:ln>
          <a:effectLst/>
        </p:spPr>
        <p:txBody>
          <a:bodyPr anchor="ctr">
            <a:spAutoFit/>
          </a:bodyPr>
          <a:lstStyle/>
          <a:p>
            <a:pPr algn="ctr">
              <a:defRPr/>
            </a:pPr>
            <a:r>
              <a:rPr lang="en-GB" dirty="0">
                <a:latin typeface="Comic Sans MS" panose="030F0702030302020204" pitchFamily="66" charset="0"/>
                <a:ea typeface="Segoe UI Symbol" panose="020B0502040204020203" pitchFamily="34" charset="0"/>
                <a:cs typeface="Times New Roman" pitchFamily="18" charset="0"/>
              </a:rPr>
              <a:t>Quiz</a:t>
            </a:r>
          </a:p>
        </p:txBody>
      </p:sp>
      <p:pic>
        <p:nvPicPr>
          <p:cNvPr id="21507" name="Picture 9" descr="Image result for peterloo massacre images">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4733" y="2420939"/>
            <a:ext cx="7975600"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192262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17"/>
          <p:cNvSpPr txBox="1">
            <a:spLocks noChangeArrowheads="1"/>
          </p:cNvSpPr>
          <p:nvPr/>
        </p:nvSpPr>
        <p:spPr bwMode="auto">
          <a:xfrm>
            <a:off x="3432176" y="2205038"/>
            <a:ext cx="6257925"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algn="ctr" eaLnBrk="1" fontAlgn="base" hangingPunct="1">
              <a:spcBef>
                <a:spcPct val="0"/>
              </a:spcBef>
              <a:spcAft>
                <a:spcPct val="0"/>
              </a:spcAft>
            </a:pPr>
            <a:r>
              <a:rPr lang="en-GB" sz="7200" dirty="0"/>
              <a:t>Beat </a:t>
            </a:r>
            <a:r>
              <a:rPr lang="en-GB" sz="7200" smtClean="0"/>
              <a:t>Your Teacher</a:t>
            </a:r>
            <a:endParaRPr lang="en-GB" sz="7200" dirty="0"/>
          </a:p>
        </p:txBody>
      </p:sp>
      <p:sp>
        <p:nvSpPr>
          <p:cNvPr id="2051" name="Freeform 18"/>
          <p:cNvSpPr>
            <a:spLocks/>
          </p:cNvSpPr>
          <p:nvPr/>
        </p:nvSpPr>
        <p:spPr bwMode="auto">
          <a:xfrm>
            <a:off x="4038600" y="5943600"/>
            <a:ext cx="363538" cy="431800"/>
          </a:xfrm>
          <a:custGeom>
            <a:avLst/>
            <a:gdLst>
              <a:gd name="T0" fmla="*/ 39688 w 229"/>
              <a:gd name="T1" fmla="*/ 431800 h 272"/>
              <a:gd name="T2" fmla="*/ 317500 w 229"/>
              <a:gd name="T3" fmla="*/ 327025 h 272"/>
              <a:gd name="T4" fmla="*/ 317500 w 229"/>
              <a:gd name="T5" fmla="*/ 114300 h 272"/>
              <a:gd name="T6" fmla="*/ 179388 w 229"/>
              <a:gd name="T7" fmla="*/ 9525 h 272"/>
              <a:gd name="T8" fmla="*/ 39688 w 229"/>
              <a:gd name="T9" fmla="*/ 168275 h 272"/>
              <a:gd name="T10" fmla="*/ 39688 w 229"/>
              <a:gd name="T11" fmla="*/ 431800 h 272"/>
              <a:gd name="T12" fmla="*/ 0 60000 65536"/>
              <a:gd name="T13" fmla="*/ 0 60000 65536"/>
              <a:gd name="T14" fmla="*/ 0 60000 65536"/>
              <a:gd name="T15" fmla="*/ 0 60000 65536"/>
              <a:gd name="T16" fmla="*/ 0 60000 65536"/>
              <a:gd name="T17" fmla="*/ 0 60000 65536"/>
              <a:gd name="T18" fmla="*/ 0 w 229"/>
              <a:gd name="T19" fmla="*/ 0 h 272"/>
              <a:gd name="T20" fmla="*/ 229 w 229"/>
              <a:gd name="T21" fmla="*/ 272 h 272"/>
            </a:gdLst>
            <a:ahLst/>
            <a:cxnLst>
              <a:cxn ang="T12">
                <a:pos x="T0" y="T1"/>
              </a:cxn>
              <a:cxn ang="T13">
                <a:pos x="T2" y="T3"/>
              </a:cxn>
              <a:cxn ang="T14">
                <a:pos x="T4" y="T5"/>
              </a:cxn>
              <a:cxn ang="T15">
                <a:pos x="T6" y="T7"/>
              </a:cxn>
              <a:cxn ang="T16">
                <a:pos x="T8" y="T9"/>
              </a:cxn>
              <a:cxn ang="T17">
                <a:pos x="T10" y="T11"/>
              </a:cxn>
            </a:cxnLst>
            <a:rect l="T18" t="T19" r="T20" b="T21"/>
            <a:pathLst>
              <a:path w="229" h="272">
                <a:moveTo>
                  <a:pt x="25" y="272"/>
                </a:moveTo>
                <a:lnTo>
                  <a:pt x="200" y="206"/>
                </a:lnTo>
                <a:cubicBezTo>
                  <a:pt x="229" y="173"/>
                  <a:pt x="214" y="105"/>
                  <a:pt x="200" y="72"/>
                </a:cubicBezTo>
                <a:cubicBezTo>
                  <a:pt x="186" y="39"/>
                  <a:pt x="142" y="0"/>
                  <a:pt x="113" y="6"/>
                </a:cubicBezTo>
                <a:cubicBezTo>
                  <a:pt x="83" y="12"/>
                  <a:pt x="50" y="10"/>
                  <a:pt x="25" y="106"/>
                </a:cubicBezTo>
                <a:cubicBezTo>
                  <a:pt x="0" y="202"/>
                  <a:pt x="25" y="237"/>
                  <a:pt x="25" y="272"/>
                </a:cubicBezTo>
                <a:close/>
              </a:path>
            </a:pathLst>
          </a:custGeom>
          <a:solidFill>
            <a:schemeClr val="tx1"/>
          </a:solidFill>
          <a:ln w="12700" cap="sq">
            <a:solidFill>
              <a:schemeClr val="tx1"/>
            </a:solidFill>
            <a:round/>
            <a:headEnd type="none" w="sm" len="sm"/>
            <a:tailEnd type="none" w="sm" len="sm"/>
          </a:ln>
        </p:spPr>
        <p:txBody>
          <a:bodyPr/>
          <a:lstStyle/>
          <a:p>
            <a:pPr fontAlgn="base">
              <a:spcBef>
                <a:spcPct val="0"/>
              </a:spcBef>
              <a:spcAft>
                <a:spcPct val="0"/>
              </a:spcAft>
            </a:pPr>
            <a:endParaRPr lang="en-GB">
              <a:solidFill>
                <a:srgbClr val="000000"/>
              </a:solidFill>
              <a:latin typeface="Comic Sans MS" pitchFamily="66" charset="0"/>
            </a:endParaRPr>
          </a:p>
        </p:txBody>
      </p:sp>
      <p:grpSp>
        <p:nvGrpSpPr>
          <p:cNvPr id="2" name="Group 19"/>
          <p:cNvGrpSpPr>
            <a:grpSpLocks/>
          </p:cNvGrpSpPr>
          <p:nvPr/>
        </p:nvGrpSpPr>
        <p:grpSpPr bwMode="auto">
          <a:xfrm>
            <a:off x="1558926" y="6013451"/>
            <a:ext cx="936625" cy="295275"/>
            <a:chOff x="1882" y="1883"/>
            <a:chExt cx="2260" cy="554"/>
          </a:xfrm>
        </p:grpSpPr>
        <p:sp>
          <p:nvSpPr>
            <p:cNvPr id="51220" name="Oval 20"/>
            <p:cNvSpPr>
              <a:spLocks noChangeArrowheads="1"/>
            </p:cNvSpPr>
            <p:nvPr/>
          </p:nvSpPr>
          <p:spPr bwMode="auto">
            <a:xfrm>
              <a:off x="2154" y="1978"/>
              <a:ext cx="364" cy="274"/>
            </a:xfrm>
            <a:prstGeom prst="ellipse">
              <a:avLst/>
            </a:prstGeom>
            <a:gradFill rotWithShape="1">
              <a:gsLst>
                <a:gs pos="0">
                  <a:schemeClr val="bg2">
                    <a:gamma/>
                    <a:tint val="42353"/>
                    <a:invGamma/>
                  </a:schemeClr>
                </a:gs>
                <a:gs pos="100000">
                  <a:schemeClr val="bg2"/>
                </a:gs>
              </a:gsLst>
              <a:path path="shape">
                <a:fillToRect l="50000" t="50000" r="50000" b="50000"/>
              </a:path>
            </a:gradFill>
            <a:ln w="12700" cap="sq" algn="ctr">
              <a:solidFill>
                <a:schemeClr val="tx1"/>
              </a:solidFill>
              <a:round/>
              <a:headEnd type="none" w="sm" len="sm"/>
              <a:tailEnd type="none" w="sm" len="sm"/>
            </a:ln>
            <a:effectLst/>
          </p:spPr>
          <p:txBody>
            <a:bodyPr/>
            <a:lstStyle/>
            <a:p>
              <a:pPr fontAlgn="base">
                <a:spcBef>
                  <a:spcPct val="0"/>
                </a:spcBef>
                <a:spcAft>
                  <a:spcPct val="0"/>
                </a:spcAft>
                <a:defRPr/>
              </a:pPr>
              <a:endParaRPr lang="en-GB">
                <a:solidFill>
                  <a:srgbClr val="000000"/>
                </a:solidFill>
                <a:latin typeface="Comic Sans MS" pitchFamily="66" charset="0"/>
              </a:endParaRPr>
            </a:p>
          </p:txBody>
        </p:sp>
        <p:sp>
          <p:nvSpPr>
            <p:cNvPr id="2055" name="Oval 21"/>
            <p:cNvSpPr>
              <a:spLocks noChangeArrowheads="1"/>
            </p:cNvSpPr>
            <p:nvPr/>
          </p:nvSpPr>
          <p:spPr bwMode="auto">
            <a:xfrm>
              <a:off x="2064" y="2115"/>
              <a:ext cx="181" cy="136"/>
            </a:xfrm>
            <a:prstGeom prst="ellipse">
              <a:avLst/>
            </a:prstGeom>
            <a:solidFill>
              <a:schemeClr val="bg1"/>
            </a:solidFill>
            <a:ln w="12700" cap="sq">
              <a:solidFill>
                <a:schemeClr val="tx1"/>
              </a:solidFill>
              <a:round/>
              <a:headEnd type="none" w="sm" len="sm"/>
              <a:tailEnd type="none" w="sm" len="sm"/>
            </a:ln>
          </p:spPr>
          <p:txBody>
            <a:bodyPr wrap="none" anchor="ctr"/>
            <a:lstStyle/>
            <a:p>
              <a:pPr fontAlgn="base">
                <a:spcBef>
                  <a:spcPct val="0"/>
                </a:spcBef>
                <a:spcAft>
                  <a:spcPct val="0"/>
                </a:spcAft>
              </a:pPr>
              <a:endParaRPr lang="en-US">
                <a:solidFill>
                  <a:srgbClr val="000000"/>
                </a:solidFill>
                <a:latin typeface="Comic Sans MS" pitchFamily="66" charset="0"/>
              </a:endParaRPr>
            </a:p>
          </p:txBody>
        </p:sp>
        <p:sp>
          <p:nvSpPr>
            <p:cNvPr id="51222" name="Freeform 22"/>
            <p:cNvSpPr>
              <a:spLocks/>
            </p:cNvSpPr>
            <p:nvPr/>
          </p:nvSpPr>
          <p:spPr bwMode="auto">
            <a:xfrm>
              <a:off x="1886" y="1883"/>
              <a:ext cx="2256" cy="554"/>
            </a:xfrm>
            <a:custGeom>
              <a:avLst/>
              <a:gdLst/>
              <a:ahLst/>
              <a:cxnLst>
                <a:cxn ang="0">
                  <a:pos x="86" y="413"/>
                </a:cxn>
                <a:cxn ang="0">
                  <a:pos x="494" y="232"/>
                </a:cxn>
                <a:cxn ang="0">
                  <a:pos x="664" y="247"/>
                </a:cxn>
                <a:cxn ang="0">
                  <a:pos x="673" y="220"/>
                </a:cxn>
                <a:cxn ang="0">
                  <a:pos x="700" y="202"/>
                </a:cxn>
                <a:cxn ang="0">
                  <a:pos x="710" y="174"/>
                </a:cxn>
                <a:cxn ang="0">
                  <a:pos x="737" y="165"/>
                </a:cxn>
                <a:cxn ang="0">
                  <a:pos x="792" y="156"/>
                </a:cxn>
                <a:cxn ang="0">
                  <a:pos x="938" y="55"/>
                </a:cxn>
                <a:cxn ang="0">
                  <a:pos x="1322" y="83"/>
                </a:cxn>
                <a:cxn ang="0">
                  <a:pos x="1414" y="192"/>
                </a:cxn>
                <a:cxn ang="0">
                  <a:pos x="1404" y="458"/>
                </a:cxn>
                <a:cxn ang="0">
                  <a:pos x="2255" y="503"/>
                </a:cxn>
                <a:cxn ang="0">
                  <a:pos x="1185" y="531"/>
                </a:cxn>
                <a:cxn ang="0">
                  <a:pos x="362" y="522"/>
                </a:cxn>
                <a:cxn ang="0">
                  <a:pos x="70" y="531"/>
                </a:cxn>
                <a:cxn ang="0">
                  <a:pos x="15" y="512"/>
                </a:cxn>
                <a:cxn ang="0">
                  <a:pos x="51" y="458"/>
                </a:cxn>
                <a:cxn ang="0">
                  <a:pos x="70" y="439"/>
                </a:cxn>
                <a:cxn ang="0">
                  <a:pos x="86" y="413"/>
                </a:cxn>
              </a:cxnLst>
              <a:rect l="0" t="0" r="r" b="b"/>
              <a:pathLst>
                <a:path w="2255" h="554">
                  <a:moveTo>
                    <a:pt x="86" y="413"/>
                  </a:moveTo>
                  <a:lnTo>
                    <a:pt x="494" y="232"/>
                  </a:lnTo>
                  <a:cubicBezTo>
                    <a:pt x="590" y="204"/>
                    <a:pt x="634" y="249"/>
                    <a:pt x="664" y="247"/>
                  </a:cubicBezTo>
                  <a:cubicBezTo>
                    <a:pt x="664" y="238"/>
                    <a:pt x="667" y="227"/>
                    <a:pt x="673" y="220"/>
                  </a:cubicBezTo>
                  <a:cubicBezTo>
                    <a:pt x="680" y="212"/>
                    <a:pt x="691" y="208"/>
                    <a:pt x="700" y="202"/>
                  </a:cubicBezTo>
                  <a:cubicBezTo>
                    <a:pt x="703" y="193"/>
                    <a:pt x="703" y="181"/>
                    <a:pt x="710" y="174"/>
                  </a:cubicBezTo>
                  <a:cubicBezTo>
                    <a:pt x="717" y="167"/>
                    <a:pt x="729" y="169"/>
                    <a:pt x="737" y="165"/>
                  </a:cubicBezTo>
                  <a:cubicBezTo>
                    <a:pt x="753" y="152"/>
                    <a:pt x="759" y="174"/>
                    <a:pt x="792" y="156"/>
                  </a:cubicBezTo>
                  <a:cubicBezTo>
                    <a:pt x="825" y="138"/>
                    <a:pt x="792" y="110"/>
                    <a:pt x="938" y="55"/>
                  </a:cubicBezTo>
                  <a:cubicBezTo>
                    <a:pt x="1084" y="0"/>
                    <a:pt x="1193" y="62"/>
                    <a:pt x="1322" y="83"/>
                  </a:cubicBezTo>
                  <a:cubicBezTo>
                    <a:pt x="1351" y="121"/>
                    <a:pt x="1380" y="159"/>
                    <a:pt x="1414" y="192"/>
                  </a:cubicBezTo>
                  <a:cubicBezTo>
                    <a:pt x="1432" y="249"/>
                    <a:pt x="1384" y="357"/>
                    <a:pt x="1404" y="458"/>
                  </a:cubicBezTo>
                  <a:cubicBezTo>
                    <a:pt x="1408" y="477"/>
                    <a:pt x="2091" y="503"/>
                    <a:pt x="2255" y="503"/>
                  </a:cubicBezTo>
                  <a:cubicBezTo>
                    <a:pt x="2217" y="520"/>
                    <a:pt x="1502" y="525"/>
                    <a:pt x="1185" y="531"/>
                  </a:cubicBezTo>
                  <a:cubicBezTo>
                    <a:pt x="887" y="473"/>
                    <a:pt x="893" y="515"/>
                    <a:pt x="362" y="522"/>
                  </a:cubicBezTo>
                  <a:cubicBezTo>
                    <a:pt x="267" y="554"/>
                    <a:pt x="169" y="536"/>
                    <a:pt x="70" y="531"/>
                  </a:cubicBezTo>
                  <a:cubicBezTo>
                    <a:pt x="69" y="531"/>
                    <a:pt x="16" y="514"/>
                    <a:pt x="15" y="512"/>
                  </a:cubicBezTo>
                  <a:cubicBezTo>
                    <a:pt x="0" y="466"/>
                    <a:pt x="25" y="467"/>
                    <a:pt x="51" y="458"/>
                  </a:cubicBezTo>
                  <a:cubicBezTo>
                    <a:pt x="57" y="452"/>
                    <a:pt x="62" y="444"/>
                    <a:pt x="70" y="439"/>
                  </a:cubicBezTo>
                  <a:cubicBezTo>
                    <a:pt x="99" y="421"/>
                    <a:pt x="105" y="443"/>
                    <a:pt x="86" y="413"/>
                  </a:cubicBezTo>
                  <a:close/>
                </a:path>
              </a:pathLst>
            </a:custGeom>
            <a:gradFill rotWithShape="1">
              <a:gsLst>
                <a:gs pos="0">
                  <a:schemeClr val="bg2">
                    <a:gamma/>
                    <a:tint val="42353"/>
                    <a:invGamma/>
                  </a:schemeClr>
                </a:gs>
                <a:gs pos="100000">
                  <a:schemeClr val="bg2"/>
                </a:gs>
              </a:gsLst>
              <a:path path="rect">
                <a:fillToRect l="50000" t="50000" r="50000" b="50000"/>
              </a:path>
            </a:gradFill>
            <a:ln w="12700" cap="sq" cmpd="sng">
              <a:solidFill>
                <a:schemeClr val="tx1"/>
              </a:solidFill>
              <a:prstDash val="solid"/>
              <a:round/>
              <a:headEnd type="none" w="sm" len="sm"/>
              <a:tailEnd type="none" w="sm" len="sm"/>
            </a:ln>
            <a:effectLst/>
          </p:spPr>
          <p:txBody>
            <a:bodyPr/>
            <a:lstStyle/>
            <a:p>
              <a:pPr fontAlgn="base">
                <a:spcBef>
                  <a:spcPct val="0"/>
                </a:spcBef>
                <a:spcAft>
                  <a:spcPct val="0"/>
                </a:spcAft>
                <a:defRPr/>
              </a:pPr>
              <a:endParaRPr lang="en-GB">
                <a:solidFill>
                  <a:srgbClr val="000000"/>
                </a:solidFill>
                <a:latin typeface="Comic Sans MS" pitchFamily="66" charset="0"/>
              </a:endParaRPr>
            </a:p>
          </p:txBody>
        </p:sp>
        <p:sp>
          <p:nvSpPr>
            <p:cNvPr id="51223" name="Oval 23"/>
            <p:cNvSpPr>
              <a:spLocks noChangeArrowheads="1"/>
            </p:cNvSpPr>
            <p:nvPr/>
          </p:nvSpPr>
          <p:spPr bwMode="auto">
            <a:xfrm>
              <a:off x="2246" y="1978"/>
              <a:ext cx="364" cy="274"/>
            </a:xfrm>
            <a:prstGeom prst="ellipse">
              <a:avLst/>
            </a:prstGeom>
            <a:gradFill rotWithShape="1">
              <a:gsLst>
                <a:gs pos="0">
                  <a:schemeClr val="bg2">
                    <a:gamma/>
                    <a:tint val="42353"/>
                    <a:invGamma/>
                  </a:schemeClr>
                </a:gs>
                <a:gs pos="100000">
                  <a:schemeClr val="bg2"/>
                </a:gs>
              </a:gsLst>
              <a:path path="shape">
                <a:fillToRect l="50000" t="50000" r="50000" b="50000"/>
              </a:path>
            </a:gradFill>
            <a:ln w="12700" cap="sq" algn="ctr">
              <a:solidFill>
                <a:schemeClr val="tx1"/>
              </a:solidFill>
              <a:round/>
              <a:headEnd type="none" w="sm" len="sm"/>
              <a:tailEnd type="none" w="sm" len="sm"/>
            </a:ln>
            <a:effectLst/>
          </p:spPr>
          <p:txBody>
            <a:bodyPr/>
            <a:lstStyle/>
            <a:p>
              <a:pPr fontAlgn="base">
                <a:spcBef>
                  <a:spcPct val="0"/>
                </a:spcBef>
                <a:spcAft>
                  <a:spcPct val="0"/>
                </a:spcAft>
                <a:defRPr/>
              </a:pPr>
              <a:endParaRPr lang="en-GB">
                <a:solidFill>
                  <a:srgbClr val="000000"/>
                </a:solidFill>
                <a:latin typeface="Comic Sans MS" pitchFamily="66" charset="0"/>
              </a:endParaRPr>
            </a:p>
          </p:txBody>
        </p:sp>
        <p:sp>
          <p:nvSpPr>
            <p:cNvPr id="2058" name="Oval 24"/>
            <p:cNvSpPr>
              <a:spLocks noChangeArrowheads="1"/>
            </p:cNvSpPr>
            <p:nvPr/>
          </p:nvSpPr>
          <p:spPr bwMode="auto">
            <a:xfrm>
              <a:off x="2154" y="2115"/>
              <a:ext cx="181" cy="136"/>
            </a:xfrm>
            <a:prstGeom prst="ellipse">
              <a:avLst/>
            </a:prstGeom>
            <a:solidFill>
              <a:schemeClr val="bg1"/>
            </a:solidFill>
            <a:ln w="12700" cap="sq">
              <a:solidFill>
                <a:schemeClr val="tx1"/>
              </a:solidFill>
              <a:round/>
              <a:headEnd type="none" w="sm" len="sm"/>
              <a:tailEnd type="none" w="sm" len="sm"/>
            </a:ln>
          </p:spPr>
          <p:txBody>
            <a:bodyPr wrap="none" anchor="ctr"/>
            <a:lstStyle/>
            <a:p>
              <a:pPr fontAlgn="base">
                <a:spcBef>
                  <a:spcPct val="0"/>
                </a:spcBef>
                <a:spcAft>
                  <a:spcPct val="0"/>
                </a:spcAft>
              </a:pPr>
              <a:endParaRPr lang="en-US">
                <a:solidFill>
                  <a:srgbClr val="000000"/>
                </a:solidFill>
                <a:latin typeface="Comic Sans MS" pitchFamily="66" charset="0"/>
              </a:endParaRPr>
            </a:p>
          </p:txBody>
        </p:sp>
        <p:sp>
          <p:nvSpPr>
            <p:cNvPr id="51225" name="Oval 25"/>
            <p:cNvSpPr>
              <a:spLocks noChangeArrowheads="1"/>
            </p:cNvSpPr>
            <p:nvPr/>
          </p:nvSpPr>
          <p:spPr bwMode="auto">
            <a:xfrm>
              <a:off x="1882" y="2297"/>
              <a:ext cx="138" cy="89"/>
            </a:xfrm>
            <a:prstGeom prst="ellipse">
              <a:avLst/>
            </a:prstGeom>
            <a:gradFill rotWithShape="1">
              <a:gsLst>
                <a:gs pos="0">
                  <a:schemeClr val="bg2">
                    <a:gamma/>
                    <a:tint val="42353"/>
                    <a:invGamma/>
                  </a:schemeClr>
                </a:gs>
                <a:gs pos="100000">
                  <a:schemeClr val="bg2"/>
                </a:gs>
              </a:gsLst>
              <a:path path="shape">
                <a:fillToRect l="50000" t="50000" r="50000" b="50000"/>
              </a:path>
            </a:gradFill>
            <a:ln w="12700" cap="sq" algn="ctr">
              <a:solidFill>
                <a:schemeClr val="tx1"/>
              </a:solidFill>
              <a:round/>
              <a:headEnd type="none" w="sm" len="sm"/>
              <a:tailEnd type="none" w="sm" len="sm"/>
            </a:ln>
            <a:effectLst/>
          </p:spPr>
          <p:txBody>
            <a:bodyPr/>
            <a:lstStyle/>
            <a:p>
              <a:pPr fontAlgn="base">
                <a:spcBef>
                  <a:spcPct val="0"/>
                </a:spcBef>
                <a:spcAft>
                  <a:spcPct val="0"/>
                </a:spcAft>
                <a:defRPr/>
              </a:pPr>
              <a:endParaRPr lang="en-GB">
                <a:solidFill>
                  <a:srgbClr val="000000"/>
                </a:solidFill>
                <a:latin typeface="Comic Sans MS" pitchFamily="66" charset="0"/>
              </a:endParaRPr>
            </a:p>
          </p:txBody>
        </p:sp>
      </p:grpSp>
      <p:sp>
        <p:nvSpPr>
          <p:cNvPr id="2053" name="Freeform 26" descr="Recycled paper"/>
          <p:cNvSpPr>
            <a:spLocks/>
          </p:cNvSpPr>
          <p:nvPr/>
        </p:nvSpPr>
        <p:spPr bwMode="auto">
          <a:xfrm>
            <a:off x="1524001" y="5867400"/>
            <a:ext cx="2798763" cy="609600"/>
          </a:xfrm>
          <a:custGeom>
            <a:avLst/>
            <a:gdLst>
              <a:gd name="T0" fmla="*/ 0 w 506"/>
              <a:gd name="T1" fmla="*/ 609600 h 272"/>
              <a:gd name="T2" fmla="*/ 2566455 w 506"/>
              <a:gd name="T3" fmla="*/ 569259 h 272"/>
              <a:gd name="T4" fmla="*/ 2798763 w 506"/>
              <a:gd name="T5" fmla="*/ 64994 h 272"/>
              <a:gd name="T6" fmla="*/ 0 w 506"/>
              <a:gd name="T7" fmla="*/ 0 h 272"/>
              <a:gd name="T8" fmla="*/ 0 w 506"/>
              <a:gd name="T9" fmla="*/ 609600 h 272"/>
              <a:gd name="T10" fmla="*/ 0 60000 65536"/>
              <a:gd name="T11" fmla="*/ 0 60000 65536"/>
              <a:gd name="T12" fmla="*/ 0 60000 65536"/>
              <a:gd name="T13" fmla="*/ 0 60000 65536"/>
              <a:gd name="T14" fmla="*/ 0 60000 65536"/>
              <a:gd name="T15" fmla="*/ 0 w 506"/>
              <a:gd name="T16" fmla="*/ 0 h 272"/>
              <a:gd name="T17" fmla="*/ 506 w 506"/>
              <a:gd name="T18" fmla="*/ 272 h 272"/>
            </a:gdLst>
            <a:ahLst/>
            <a:cxnLst>
              <a:cxn ang="T10">
                <a:pos x="T0" y="T1"/>
              </a:cxn>
              <a:cxn ang="T11">
                <a:pos x="T2" y="T3"/>
              </a:cxn>
              <a:cxn ang="T12">
                <a:pos x="T4" y="T5"/>
              </a:cxn>
              <a:cxn ang="T13">
                <a:pos x="T6" y="T7"/>
              </a:cxn>
              <a:cxn ang="T14">
                <a:pos x="T8" y="T9"/>
              </a:cxn>
            </a:cxnLst>
            <a:rect l="T15" t="T16" r="T17" b="T18"/>
            <a:pathLst>
              <a:path w="506" h="272">
                <a:moveTo>
                  <a:pt x="0" y="272"/>
                </a:moveTo>
                <a:cubicBezTo>
                  <a:pt x="0" y="272"/>
                  <a:pt x="232" y="263"/>
                  <a:pt x="464" y="254"/>
                </a:cubicBezTo>
                <a:cubicBezTo>
                  <a:pt x="469" y="140"/>
                  <a:pt x="451" y="112"/>
                  <a:pt x="506" y="29"/>
                </a:cubicBezTo>
                <a:cubicBezTo>
                  <a:pt x="253" y="14"/>
                  <a:pt x="0" y="0"/>
                  <a:pt x="0" y="0"/>
                </a:cubicBezTo>
                <a:lnTo>
                  <a:pt x="0" y="272"/>
                </a:lnTo>
                <a:close/>
              </a:path>
            </a:pathLst>
          </a:custGeom>
          <a:blipFill dpi="0" rotWithShape="1">
            <a:blip r:embed="rId3" cstate="print">
              <a:duotone>
                <a:srgbClr val="7002E2"/>
                <a:srgbClr val="FFFFFF"/>
              </a:duotone>
            </a:blip>
            <a:srcRect/>
            <a:tile tx="0" ty="0" sx="100000" sy="100000" flip="none" algn="tl"/>
          </a:blip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anchor="ctr"/>
          <a:lstStyle/>
          <a:p>
            <a:pPr fontAlgn="base">
              <a:spcBef>
                <a:spcPct val="0"/>
              </a:spcBef>
              <a:spcAft>
                <a:spcPct val="0"/>
              </a:spcAft>
            </a:pPr>
            <a:endParaRPr lang="en-GB">
              <a:solidFill>
                <a:srgbClr val="000000"/>
              </a:solidFill>
              <a:latin typeface="Comic Sans MS" pitchFamily="66" charset="0"/>
            </a:endParaRPr>
          </a:p>
        </p:txBody>
      </p:sp>
    </p:spTree>
    <p:extLst>
      <p:ext uri="{BB962C8B-B14F-4D97-AF65-F5344CB8AC3E}">
        <p14:creationId xmlns:p14="http://schemas.microsoft.com/office/powerpoint/2010/main" val="33172037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0" fill="hold"/>
                                        <p:tgtEl>
                                          <p:spTgt spid="2"/>
                                        </p:tgtEl>
                                        <p:attrNameLst>
                                          <p:attrName>ppt_x</p:attrName>
                                        </p:attrNameLst>
                                      </p:cBhvr>
                                      <p:tavLst>
                                        <p:tav tm="0">
                                          <p:val>
                                            <p:strVal val="1+#ppt_w/2"/>
                                          </p:val>
                                        </p:tav>
                                        <p:tav tm="100000">
                                          <p:val>
                                            <p:strVal val="#ppt_x"/>
                                          </p:val>
                                        </p:tav>
                                      </p:tavLst>
                                    </p:anim>
                                    <p:anim calcmode="lin" valueType="num">
                                      <p:cBhvr additive="base">
                                        <p:cTn id="8" dur="5000" fill="hold"/>
                                        <p:tgtEl>
                                          <p:spTgt spid="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mousesteps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Freeform 2"/>
          <p:cNvSpPr>
            <a:spLocks/>
          </p:cNvSpPr>
          <p:nvPr/>
        </p:nvSpPr>
        <p:spPr bwMode="auto">
          <a:xfrm>
            <a:off x="4038600" y="5943600"/>
            <a:ext cx="363538" cy="431800"/>
          </a:xfrm>
          <a:custGeom>
            <a:avLst/>
            <a:gdLst>
              <a:gd name="T0" fmla="*/ 39688 w 229"/>
              <a:gd name="T1" fmla="*/ 431800 h 272"/>
              <a:gd name="T2" fmla="*/ 317500 w 229"/>
              <a:gd name="T3" fmla="*/ 327025 h 272"/>
              <a:gd name="T4" fmla="*/ 317500 w 229"/>
              <a:gd name="T5" fmla="*/ 114300 h 272"/>
              <a:gd name="T6" fmla="*/ 179388 w 229"/>
              <a:gd name="T7" fmla="*/ 9525 h 272"/>
              <a:gd name="T8" fmla="*/ 39688 w 229"/>
              <a:gd name="T9" fmla="*/ 168275 h 272"/>
              <a:gd name="T10" fmla="*/ 39688 w 229"/>
              <a:gd name="T11" fmla="*/ 431800 h 272"/>
              <a:gd name="T12" fmla="*/ 0 60000 65536"/>
              <a:gd name="T13" fmla="*/ 0 60000 65536"/>
              <a:gd name="T14" fmla="*/ 0 60000 65536"/>
              <a:gd name="T15" fmla="*/ 0 60000 65536"/>
              <a:gd name="T16" fmla="*/ 0 60000 65536"/>
              <a:gd name="T17" fmla="*/ 0 60000 65536"/>
              <a:gd name="T18" fmla="*/ 0 w 229"/>
              <a:gd name="T19" fmla="*/ 0 h 272"/>
              <a:gd name="T20" fmla="*/ 229 w 229"/>
              <a:gd name="T21" fmla="*/ 272 h 272"/>
            </a:gdLst>
            <a:ahLst/>
            <a:cxnLst>
              <a:cxn ang="T12">
                <a:pos x="T0" y="T1"/>
              </a:cxn>
              <a:cxn ang="T13">
                <a:pos x="T2" y="T3"/>
              </a:cxn>
              <a:cxn ang="T14">
                <a:pos x="T4" y="T5"/>
              </a:cxn>
              <a:cxn ang="T15">
                <a:pos x="T6" y="T7"/>
              </a:cxn>
              <a:cxn ang="T16">
                <a:pos x="T8" y="T9"/>
              </a:cxn>
              <a:cxn ang="T17">
                <a:pos x="T10" y="T11"/>
              </a:cxn>
            </a:cxnLst>
            <a:rect l="T18" t="T19" r="T20" b="T21"/>
            <a:pathLst>
              <a:path w="229" h="272">
                <a:moveTo>
                  <a:pt x="25" y="272"/>
                </a:moveTo>
                <a:lnTo>
                  <a:pt x="200" y="206"/>
                </a:lnTo>
                <a:cubicBezTo>
                  <a:pt x="229" y="173"/>
                  <a:pt x="214" y="105"/>
                  <a:pt x="200" y="72"/>
                </a:cubicBezTo>
                <a:cubicBezTo>
                  <a:pt x="186" y="39"/>
                  <a:pt x="142" y="0"/>
                  <a:pt x="113" y="6"/>
                </a:cubicBezTo>
                <a:cubicBezTo>
                  <a:pt x="83" y="12"/>
                  <a:pt x="50" y="10"/>
                  <a:pt x="25" y="106"/>
                </a:cubicBezTo>
                <a:cubicBezTo>
                  <a:pt x="0" y="202"/>
                  <a:pt x="25" y="237"/>
                  <a:pt x="25" y="272"/>
                </a:cubicBezTo>
                <a:close/>
              </a:path>
            </a:pathLst>
          </a:custGeom>
          <a:solidFill>
            <a:schemeClr val="tx1"/>
          </a:solidFill>
          <a:ln w="12700" cap="sq">
            <a:solidFill>
              <a:schemeClr val="tx1"/>
            </a:solidFill>
            <a:round/>
            <a:headEnd type="none" w="sm" len="sm"/>
            <a:tailEnd type="none" w="sm" len="sm"/>
          </a:ln>
        </p:spPr>
        <p:txBody>
          <a:bodyPr/>
          <a:lstStyle/>
          <a:p>
            <a:pPr fontAlgn="base">
              <a:spcBef>
                <a:spcPct val="0"/>
              </a:spcBef>
              <a:spcAft>
                <a:spcPct val="0"/>
              </a:spcAft>
            </a:pPr>
            <a:endParaRPr lang="en-GB">
              <a:solidFill>
                <a:srgbClr val="000000"/>
              </a:solidFill>
              <a:latin typeface="Comic Sans MS" pitchFamily="66" charset="0"/>
            </a:endParaRPr>
          </a:p>
        </p:txBody>
      </p:sp>
      <p:grpSp>
        <p:nvGrpSpPr>
          <p:cNvPr id="2" name="Group 3"/>
          <p:cNvGrpSpPr>
            <a:grpSpLocks/>
          </p:cNvGrpSpPr>
          <p:nvPr/>
        </p:nvGrpSpPr>
        <p:grpSpPr bwMode="auto">
          <a:xfrm>
            <a:off x="1558926" y="6013451"/>
            <a:ext cx="936625" cy="295275"/>
            <a:chOff x="1882" y="1883"/>
            <a:chExt cx="2260" cy="554"/>
          </a:xfrm>
        </p:grpSpPr>
        <p:sp>
          <p:nvSpPr>
            <p:cNvPr id="91140" name="Oval 4"/>
            <p:cNvSpPr>
              <a:spLocks noChangeArrowheads="1"/>
            </p:cNvSpPr>
            <p:nvPr/>
          </p:nvSpPr>
          <p:spPr bwMode="auto">
            <a:xfrm>
              <a:off x="2154" y="1978"/>
              <a:ext cx="364" cy="274"/>
            </a:xfrm>
            <a:prstGeom prst="ellipse">
              <a:avLst/>
            </a:prstGeom>
            <a:gradFill rotWithShape="1">
              <a:gsLst>
                <a:gs pos="0">
                  <a:schemeClr val="bg2">
                    <a:gamma/>
                    <a:tint val="42353"/>
                    <a:invGamma/>
                  </a:schemeClr>
                </a:gs>
                <a:gs pos="100000">
                  <a:schemeClr val="bg2"/>
                </a:gs>
              </a:gsLst>
              <a:path path="shape">
                <a:fillToRect l="50000" t="50000" r="50000" b="50000"/>
              </a:path>
            </a:gradFill>
            <a:ln w="12700" cap="sq" algn="ctr">
              <a:solidFill>
                <a:schemeClr val="tx1"/>
              </a:solidFill>
              <a:round/>
              <a:headEnd type="none" w="sm" len="sm"/>
              <a:tailEnd type="none" w="sm" len="sm"/>
            </a:ln>
            <a:effectLst/>
          </p:spPr>
          <p:txBody>
            <a:bodyPr/>
            <a:lstStyle/>
            <a:p>
              <a:pPr fontAlgn="base">
                <a:spcBef>
                  <a:spcPct val="0"/>
                </a:spcBef>
                <a:spcAft>
                  <a:spcPct val="0"/>
                </a:spcAft>
                <a:defRPr/>
              </a:pPr>
              <a:endParaRPr lang="en-GB">
                <a:solidFill>
                  <a:srgbClr val="000000"/>
                </a:solidFill>
                <a:latin typeface="Comic Sans MS" pitchFamily="66" charset="0"/>
              </a:endParaRPr>
            </a:p>
          </p:txBody>
        </p:sp>
        <p:sp>
          <p:nvSpPr>
            <p:cNvPr id="3081" name="Oval 5"/>
            <p:cNvSpPr>
              <a:spLocks noChangeArrowheads="1"/>
            </p:cNvSpPr>
            <p:nvPr/>
          </p:nvSpPr>
          <p:spPr bwMode="auto">
            <a:xfrm>
              <a:off x="2064" y="2115"/>
              <a:ext cx="181" cy="136"/>
            </a:xfrm>
            <a:prstGeom prst="ellipse">
              <a:avLst/>
            </a:prstGeom>
            <a:solidFill>
              <a:schemeClr val="bg1"/>
            </a:solidFill>
            <a:ln w="12700" cap="sq">
              <a:solidFill>
                <a:schemeClr val="tx1"/>
              </a:solidFill>
              <a:round/>
              <a:headEnd type="none" w="sm" len="sm"/>
              <a:tailEnd type="none" w="sm" len="sm"/>
            </a:ln>
          </p:spPr>
          <p:txBody>
            <a:bodyPr wrap="none" anchor="ctr"/>
            <a:lstStyle/>
            <a:p>
              <a:pPr fontAlgn="base">
                <a:spcBef>
                  <a:spcPct val="0"/>
                </a:spcBef>
                <a:spcAft>
                  <a:spcPct val="0"/>
                </a:spcAft>
              </a:pPr>
              <a:endParaRPr lang="en-US">
                <a:solidFill>
                  <a:srgbClr val="000000"/>
                </a:solidFill>
                <a:latin typeface="Comic Sans MS" pitchFamily="66" charset="0"/>
              </a:endParaRPr>
            </a:p>
          </p:txBody>
        </p:sp>
        <p:sp>
          <p:nvSpPr>
            <p:cNvPr id="91142" name="Freeform 6"/>
            <p:cNvSpPr>
              <a:spLocks/>
            </p:cNvSpPr>
            <p:nvPr/>
          </p:nvSpPr>
          <p:spPr bwMode="auto">
            <a:xfrm>
              <a:off x="1886" y="1883"/>
              <a:ext cx="2256" cy="554"/>
            </a:xfrm>
            <a:custGeom>
              <a:avLst/>
              <a:gdLst/>
              <a:ahLst/>
              <a:cxnLst>
                <a:cxn ang="0">
                  <a:pos x="86" y="413"/>
                </a:cxn>
                <a:cxn ang="0">
                  <a:pos x="494" y="232"/>
                </a:cxn>
                <a:cxn ang="0">
                  <a:pos x="664" y="247"/>
                </a:cxn>
                <a:cxn ang="0">
                  <a:pos x="673" y="220"/>
                </a:cxn>
                <a:cxn ang="0">
                  <a:pos x="700" y="202"/>
                </a:cxn>
                <a:cxn ang="0">
                  <a:pos x="710" y="174"/>
                </a:cxn>
                <a:cxn ang="0">
                  <a:pos x="737" y="165"/>
                </a:cxn>
                <a:cxn ang="0">
                  <a:pos x="792" y="156"/>
                </a:cxn>
                <a:cxn ang="0">
                  <a:pos x="938" y="55"/>
                </a:cxn>
                <a:cxn ang="0">
                  <a:pos x="1322" y="83"/>
                </a:cxn>
                <a:cxn ang="0">
                  <a:pos x="1414" y="192"/>
                </a:cxn>
                <a:cxn ang="0">
                  <a:pos x="1404" y="458"/>
                </a:cxn>
                <a:cxn ang="0">
                  <a:pos x="2255" y="503"/>
                </a:cxn>
                <a:cxn ang="0">
                  <a:pos x="1185" y="531"/>
                </a:cxn>
                <a:cxn ang="0">
                  <a:pos x="362" y="522"/>
                </a:cxn>
                <a:cxn ang="0">
                  <a:pos x="70" y="531"/>
                </a:cxn>
                <a:cxn ang="0">
                  <a:pos x="15" y="512"/>
                </a:cxn>
                <a:cxn ang="0">
                  <a:pos x="51" y="458"/>
                </a:cxn>
                <a:cxn ang="0">
                  <a:pos x="70" y="439"/>
                </a:cxn>
                <a:cxn ang="0">
                  <a:pos x="86" y="413"/>
                </a:cxn>
              </a:cxnLst>
              <a:rect l="0" t="0" r="r" b="b"/>
              <a:pathLst>
                <a:path w="2255" h="554">
                  <a:moveTo>
                    <a:pt x="86" y="413"/>
                  </a:moveTo>
                  <a:lnTo>
                    <a:pt x="494" y="232"/>
                  </a:lnTo>
                  <a:cubicBezTo>
                    <a:pt x="590" y="204"/>
                    <a:pt x="634" y="249"/>
                    <a:pt x="664" y="247"/>
                  </a:cubicBezTo>
                  <a:cubicBezTo>
                    <a:pt x="664" y="238"/>
                    <a:pt x="667" y="227"/>
                    <a:pt x="673" y="220"/>
                  </a:cubicBezTo>
                  <a:cubicBezTo>
                    <a:pt x="680" y="212"/>
                    <a:pt x="691" y="208"/>
                    <a:pt x="700" y="202"/>
                  </a:cubicBezTo>
                  <a:cubicBezTo>
                    <a:pt x="703" y="193"/>
                    <a:pt x="703" y="181"/>
                    <a:pt x="710" y="174"/>
                  </a:cubicBezTo>
                  <a:cubicBezTo>
                    <a:pt x="717" y="167"/>
                    <a:pt x="729" y="169"/>
                    <a:pt x="737" y="165"/>
                  </a:cubicBezTo>
                  <a:cubicBezTo>
                    <a:pt x="753" y="152"/>
                    <a:pt x="759" y="174"/>
                    <a:pt x="792" y="156"/>
                  </a:cubicBezTo>
                  <a:cubicBezTo>
                    <a:pt x="825" y="138"/>
                    <a:pt x="792" y="110"/>
                    <a:pt x="938" y="55"/>
                  </a:cubicBezTo>
                  <a:cubicBezTo>
                    <a:pt x="1084" y="0"/>
                    <a:pt x="1193" y="62"/>
                    <a:pt x="1322" y="83"/>
                  </a:cubicBezTo>
                  <a:cubicBezTo>
                    <a:pt x="1351" y="121"/>
                    <a:pt x="1380" y="159"/>
                    <a:pt x="1414" y="192"/>
                  </a:cubicBezTo>
                  <a:cubicBezTo>
                    <a:pt x="1432" y="249"/>
                    <a:pt x="1384" y="357"/>
                    <a:pt x="1404" y="458"/>
                  </a:cubicBezTo>
                  <a:cubicBezTo>
                    <a:pt x="1408" y="477"/>
                    <a:pt x="2091" y="503"/>
                    <a:pt x="2255" y="503"/>
                  </a:cubicBezTo>
                  <a:cubicBezTo>
                    <a:pt x="2217" y="520"/>
                    <a:pt x="1502" y="525"/>
                    <a:pt x="1185" y="531"/>
                  </a:cubicBezTo>
                  <a:cubicBezTo>
                    <a:pt x="887" y="473"/>
                    <a:pt x="893" y="515"/>
                    <a:pt x="362" y="522"/>
                  </a:cubicBezTo>
                  <a:cubicBezTo>
                    <a:pt x="267" y="554"/>
                    <a:pt x="169" y="536"/>
                    <a:pt x="70" y="531"/>
                  </a:cubicBezTo>
                  <a:cubicBezTo>
                    <a:pt x="69" y="531"/>
                    <a:pt x="16" y="514"/>
                    <a:pt x="15" y="512"/>
                  </a:cubicBezTo>
                  <a:cubicBezTo>
                    <a:pt x="0" y="466"/>
                    <a:pt x="25" y="467"/>
                    <a:pt x="51" y="458"/>
                  </a:cubicBezTo>
                  <a:cubicBezTo>
                    <a:pt x="57" y="452"/>
                    <a:pt x="62" y="444"/>
                    <a:pt x="70" y="439"/>
                  </a:cubicBezTo>
                  <a:cubicBezTo>
                    <a:pt x="99" y="421"/>
                    <a:pt x="105" y="443"/>
                    <a:pt x="86" y="413"/>
                  </a:cubicBezTo>
                  <a:close/>
                </a:path>
              </a:pathLst>
            </a:custGeom>
            <a:gradFill rotWithShape="1">
              <a:gsLst>
                <a:gs pos="0">
                  <a:schemeClr val="bg2">
                    <a:gamma/>
                    <a:tint val="42353"/>
                    <a:invGamma/>
                  </a:schemeClr>
                </a:gs>
                <a:gs pos="100000">
                  <a:schemeClr val="bg2"/>
                </a:gs>
              </a:gsLst>
              <a:path path="rect">
                <a:fillToRect l="50000" t="50000" r="50000" b="50000"/>
              </a:path>
            </a:gradFill>
            <a:ln w="12700" cap="sq" cmpd="sng">
              <a:solidFill>
                <a:schemeClr val="tx1"/>
              </a:solidFill>
              <a:prstDash val="solid"/>
              <a:round/>
              <a:headEnd type="none" w="sm" len="sm"/>
              <a:tailEnd type="none" w="sm" len="sm"/>
            </a:ln>
            <a:effectLst/>
          </p:spPr>
          <p:txBody>
            <a:bodyPr/>
            <a:lstStyle/>
            <a:p>
              <a:pPr fontAlgn="base">
                <a:spcBef>
                  <a:spcPct val="0"/>
                </a:spcBef>
                <a:spcAft>
                  <a:spcPct val="0"/>
                </a:spcAft>
                <a:defRPr/>
              </a:pPr>
              <a:endParaRPr lang="en-GB">
                <a:solidFill>
                  <a:srgbClr val="000000"/>
                </a:solidFill>
                <a:latin typeface="Comic Sans MS" pitchFamily="66" charset="0"/>
              </a:endParaRPr>
            </a:p>
          </p:txBody>
        </p:sp>
        <p:sp>
          <p:nvSpPr>
            <p:cNvPr id="91143" name="Oval 7"/>
            <p:cNvSpPr>
              <a:spLocks noChangeArrowheads="1"/>
            </p:cNvSpPr>
            <p:nvPr/>
          </p:nvSpPr>
          <p:spPr bwMode="auto">
            <a:xfrm>
              <a:off x="2246" y="1978"/>
              <a:ext cx="364" cy="274"/>
            </a:xfrm>
            <a:prstGeom prst="ellipse">
              <a:avLst/>
            </a:prstGeom>
            <a:gradFill rotWithShape="1">
              <a:gsLst>
                <a:gs pos="0">
                  <a:schemeClr val="bg2">
                    <a:gamma/>
                    <a:tint val="42353"/>
                    <a:invGamma/>
                  </a:schemeClr>
                </a:gs>
                <a:gs pos="100000">
                  <a:schemeClr val="bg2"/>
                </a:gs>
              </a:gsLst>
              <a:path path="shape">
                <a:fillToRect l="50000" t="50000" r="50000" b="50000"/>
              </a:path>
            </a:gradFill>
            <a:ln w="12700" cap="sq" algn="ctr">
              <a:solidFill>
                <a:schemeClr val="tx1"/>
              </a:solidFill>
              <a:round/>
              <a:headEnd type="none" w="sm" len="sm"/>
              <a:tailEnd type="none" w="sm" len="sm"/>
            </a:ln>
            <a:effectLst/>
          </p:spPr>
          <p:txBody>
            <a:bodyPr/>
            <a:lstStyle/>
            <a:p>
              <a:pPr fontAlgn="base">
                <a:spcBef>
                  <a:spcPct val="0"/>
                </a:spcBef>
                <a:spcAft>
                  <a:spcPct val="0"/>
                </a:spcAft>
                <a:defRPr/>
              </a:pPr>
              <a:endParaRPr lang="en-GB">
                <a:solidFill>
                  <a:srgbClr val="000000"/>
                </a:solidFill>
                <a:latin typeface="Comic Sans MS" pitchFamily="66" charset="0"/>
              </a:endParaRPr>
            </a:p>
          </p:txBody>
        </p:sp>
        <p:sp>
          <p:nvSpPr>
            <p:cNvPr id="3084" name="Oval 8"/>
            <p:cNvSpPr>
              <a:spLocks noChangeArrowheads="1"/>
            </p:cNvSpPr>
            <p:nvPr/>
          </p:nvSpPr>
          <p:spPr bwMode="auto">
            <a:xfrm>
              <a:off x="2154" y="2115"/>
              <a:ext cx="181" cy="136"/>
            </a:xfrm>
            <a:prstGeom prst="ellipse">
              <a:avLst/>
            </a:prstGeom>
            <a:solidFill>
              <a:schemeClr val="bg1"/>
            </a:solidFill>
            <a:ln w="12700" cap="sq">
              <a:solidFill>
                <a:schemeClr val="tx1"/>
              </a:solidFill>
              <a:round/>
              <a:headEnd type="none" w="sm" len="sm"/>
              <a:tailEnd type="none" w="sm" len="sm"/>
            </a:ln>
          </p:spPr>
          <p:txBody>
            <a:bodyPr wrap="none" anchor="ctr"/>
            <a:lstStyle/>
            <a:p>
              <a:pPr fontAlgn="base">
                <a:spcBef>
                  <a:spcPct val="0"/>
                </a:spcBef>
                <a:spcAft>
                  <a:spcPct val="0"/>
                </a:spcAft>
              </a:pPr>
              <a:endParaRPr lang="en-US">
                <a:solidFill>
                  <a:srgbClr val="000000"/>
                </a:solidFill>
                <a:latin typeface="Comic Sans MS" pitchFamily="66" charset="0"/>
              </a:endParaRPr>
            </a:p>
          </p:txBody>
        </p:sp>
        <p:sp>
          <p:nvSpPr>
            <p:cNvPr id="91145" name="Oval 9"/>
            <p:cNvSpPr>
              <a:spLocks noChangeArrowheads="1"/>
            </p:cNvSpPr>
            <p:nvPr/>
          </p:nvSpPr>
          <p:spPr bwMode="auto">
            <a:xfrm>
              <a:off x="1882" y="2297"/>
              <a:ext cx="138" cy="89"/>
            </a:xfrm>
            <a:prstGeom prst="ellipse">
              <a:avLst/>
            </a:prstGeom>
            <a:gradFill rotWithShape="1">
              <a:gsLst>
                <a:gs pos="0">
                  <a:schemeClr val="bg2">
                    <a:gamma/>
                    <a:tint val="42353"/>
                    <a:invGamma/>
                  </a:schemeClr>
                </a:gs>
                <a:gs pos="100000">
                  <a:schemeClr val="bg2"/>
                </a:gs>
              </a:gsLst>
              <a:path path="shape">
                <a:fillToRect l="50000" t="50000" r="50000" b="50000"/>
              </a:path>
            </a:gradFill>
            <a:ln w="12700" cap="sq" algn="ctr">
              <a:solidFill>
                <a:schemeClr val="tx1"/>
              </a:solidFill>
              <a:round/>
              <a:headEnd type="none" w="sm" len="sm"/>
              <a:tailEnd type="none" w="sm" len="sm"/>
            </a:ln>
            <a:effectLst/>
          </p:spPr>
          <p:txBody>
            <a:bodyPr/>
            <a:lstStyle/>
            <a:p>
              <a:pPr fontAlgn="base">
                <a:spcBef>
                  <a:spcPct val="0"/>
                </a:spcBef>
                <a:spcAft>
                  <a:spcPct val="0"/>
                </a:spcAft>
                <a:defRPr/>
              </a:pPr>
              <a:endParaRPr lang="en-GB">
                <a:solidFill>
                  <a:srgbClr val="000000"/>
                </a:solidFill>
                <a:latin typeface="Comic Sans MS" pitchFamily="66" charset="0"/>
              </a:endParaRPr>
            </a:p>
          </p:txBody>
        </p:sp>
      </p:grpSp>
      <p:sp>
        <p:nvSpPr>
          <p:cNvPr id="91146" name="Text Box 10"/>
          <p:cNvSpPr txBox="1">
            <a:spLocks noChangeArrowheads="1"/>
          </p:cNvSpPr>
          <p:nvPr/>
        </p:nvSpPr>
        <p:spPr bwMode="auto">
          <a:xfrm>
            <a:off x="6743701" y="2272743"/>
            <a:ext cx="2447925" cy="1421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spAutoFit/>
          </a:bodyP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eaLnBrk="1" fontAlgn="base" hangingPunct="1">
              <a:lnSpc>
                <a:spcPct val="135000"/>
              </a:lnSpc>
              <a:spcBef>
                <a:spcPct val="0"/>
              </a:spcBef>
              <a:spcAft>
                <a:spcPct val="0"/>
              </a:spcAft>
            </a:pPr>
            <a:r>
              <a:rPr lang="en-GB" sz="3200" dirty="0" smtClean="0"/>
              <a:t>16</a:t>
            </a:r>
            <a:r>
              <a:rPr lang="en-GB" sz="3200" baseline="30000" dirty="0" smtClean="0"/>
              <a:t>th</a:t>
            </a:r>
            <a:r>
              <a:rPr lang="en-GB" sz="3200" dirty="0" smtClean="0"/>
              <a:t> August 1819</a:t>
            </a:r>
            <a:endParaRPr lang="en-GB" sz="3200" dirty="0"/>
          </a:p>
        </p:txBody>
      </p:sp>
      <p:sp>
        <p:nvSpPr>
          <p:cNvPr id="3077" name="Text Box 12"/>
          <p:cNvSpPr txBox="1">
            <a:spLocks noChangeArrowheads="1"/>
          </p:cNvSpPr>
          <p:nvPr/>
        </p:nvSpPr>
        <p:spPr bwMode="auto">
          <a:xfrm>
            <a:off x="3071813" y="1687019"/>
            <a:ext cx="3276600" cy="3083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spAutoFit/>
          </a:bodyP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algn="ctr" eaLnBrk="1" fontAlgn="base" hangingPunct="1">
              <a:lnSpc>
                <a:spcPct val="135000"/>
              </a:lnSpc>
              <a:spcBef>
                <a:spcPct val="0"/>
              </a:spcBef>
              <a:spcAft>
                <a:spcPct val="0"/>
              </a:spcAft>
            </a:pPr>
            <a:r>
              <a:rPr lang="en-GB" sz="3600" dirty="0" smtClean="0"/>
              <a:t>What was the date of the </a:t>
            </a:r>
            <a:r>
              <a:rPr lang="en-GB" sz="3600" dirty="0" err="1" smtClean="0"/>
              <a:t>Peterloo</a:t>
            </a:r>
            <a:r>
              <a:rPr lang="en-GB" sz="3600" dirty="0" smtClean="0"/>
              <a:t> Massacre</a:t>
            </a:r>
            <a:endParaRPr lang="en-GB" sz="3600" dirty="0"/>
          </a:p>
        </p:txBody>
      </p:sp>
      <p:sp>
        <p:nvSpPr>
          <p:cNvPr id="3078" name="Text Box 14"/>
          <p:cNvSpPr txBox="1">
            <a:spLocks noChangeArrowheads="1"/>
          </p:cNvSpPr>
          <p:nvPr/>
        </p:nvSpPr>
        <p:spPr bwMode="auto">
          <a:xfrm>
            <a:off x="6096001" y="2781300"/>
            <a:ext cx="720725"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spAutoFit/>
          </a:bodyP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algn="ctr" eaLnBrk="1" fontAlgn="base" hangingPunct="1">
              <a:lnSpc>
                <a:spcPct val="135000"/>
              </a:lnSpc>
              <a:spcBef>
                <a:spcPct val="0"/>
              </a:spcBef>
              <a:spcAft>
                <a:spcPct val="0"/>
              </a:spcAft>
            </a:pPr>
            <a:r>
              <a:rPr lang="en-GB" sz="6600" baseline="30000">
                <a:solidFill>
                  <a:srgbClr val="FFFFFF"/>
                </a:solidFill>
                <a:latin typeface="EraserDust" pitchFamily="34" charset="0"/>
              </a:rPr>
              <a:t>=</a:t>
            </a:r>
          </a:p>
        </p:txBody>
      </p:sp>
      <p:sp>
        <p:nvSpPr>
          <p:cNvPr id="3079" name="Freeform 15" descr="Recycled paper"/>
          <p:cNvSpPr>
            <a:spLocks/>
          </p:cNvSpPr>
          <p:nvPr/>
        </p:nvSpPr>
        <p:spPr bwMode="auto">
          <a:xfrm>
            <a:off x="1524001" y="5867400"/>
            <a:ext cx="2798763" cy="609600"/>
          </a:xfrm>
          <a:custGeom>
            <a:avLst/>
            <a:gdLst>
              <a:gd name="T0" fmla="*/ 0 w 506"/>
              <a:gd name="T1" fmla="*/ 609600 h 272"/>
              <a:gd name="T2" fmla="*/ 2566455 w 506"/>
              <a:gd name="T3" fmla="*/ 569259 h 272"/>
              <a:gd name="T4" fmla="*/ 2798763 w 506"/>
              <a:gd name="T5" fmla="*/ 64994 h 272"/>
              <a:gd name="T6" fmla="*/ 0 w 506"/>
              <a:gd name="T7" fmla="*/ 0 h 272"/>
              <a:gd name="T8" fmla="*/ 0 w 506"/>
              <a:gd name="T9" fmla="*/ 609600 h 272"/>
              <a:gd name="T10" fmla="*/ 0 60000 65536"/>
              <a:gd name="T11" fmla="*/ 0 60000 65536"/>
              <a:gd name="T12" fmla="*/ 0 60000 65536"/>
              <a:gd name="T13" fmla="*/ 0 60000 65536"/>
              <a:gd name="T14" fmla="*/ 0 60000 65536"/>
              <a:gd name="T15" fmla="*/ 0 w 506"/>
              <a:gd name="T16" fmla="*/ 0 h 272"/>
              <a:gd name="T17" fmla="*/ 506 w 506"/>
              <a:gd name="T18" fmla="*/ 272 h 272"/>
            </a:gdLst>
            <a:ahLst/>
            <a:cxnLst>
              <a:cxn ang="T10">
                <a:pos x="T0" y="T1"/>
              </a:cxn>
              <a:cxn ang="T11">
                <a:pos x="T2" y="T3"/>
              </a:cxn>
              <a:cxn ang="T12">
                <a:pos x="T4" y="T5"/>
              </a:cxn>
              <a:cxn ang="T13">
                <a:pos x="T6" y="T7"/>
              </a:cxn>
              <a:cxn ang="T14">
                <a:pos x="T8" y="T9"/>
              </a:cxn>
            </a:cxnLst>
            <a:rect l="T15" t="T16" r="T17" b="T18"/>
            <a:pathLst>
              <a:path w="506" h="272">
                <a:moveTo>
                  <a:pt x="0" y="272"/>
                </a:moveTo>
                <a:cubicBezTo>
                  <a:pt x="0" y="272"/>
                  <a:pt x="232" y="263"/>
                  <a:pt x="464" y="254"/>
                </a:cubicBezTo>
                <a:cubicBezTo>
                  <a:pt x="469" y="140"/>
                  <a:pt x="451" y="112"/>
                  <a:pt x="506" y="29"/>
                </a:cubicBezTo>
                <a:cubicBezTo>
                  <a:pt x="253" y="14"/>
                  <a:pt x="0" y="0"/>
                  <a:pt x="0" y="0"/>
                </a:cubicBezTo>
                <a:lnTo>
                  <a:pt x="0" y="272"/>
                </a:lnTo>
                <a:close/>
              </a:path>
            </a:pathLst>
          </a:custGeom>
          <a:blipFill dpi="0" rotWithShape="1">
            <a:blip r:embed="rId3" cstate="print">
              <a:duotone>
                <a:srgbClr val="443E21"/>
                <a:srgbClr val="FFFFFF"/>
              </a:duotone>
            </a:blip>
            <a:srcRect/>
            <a:tile tx="0" ty="0" sx="100000" sy="100000" flip="none" algn="tl"/>
          </a:blip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anchor="ctr"/>
          <a:lstStyle/>
          <a:p>
            <a:pPr fontAlgn="base">
              <a:spcBef>
                <a:spcPct val="0"/>
              </a:spcBef>
              <a:spcAft>
                <a:spcPct val="0"/>
              </a:spcAft>
            </a:pPr>
            <a:endParaRPr lang="en-GB">
              <a:solidFill>
                <a:srgbClr val="000000"/>
              </a:solidFill>
              <a:latin typeface="Comic Sans MS" pitchFamily="66" charset="0"/>
            </a:endParaRPr>
          </a:p>
        </p:txBody>
      </p:sp>
    </p:spTree>
    <p:extLst>
      <p:ext uri="{BB962C8B-B14F-4D97-AF65-F5344CB8AC3E}">
        <p14:creationId xmlns:p14="http://schemas.microsoft.com/office/powerpoint/2010/main" val="23119147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0" fill="hold"/>
                                        <p:tgtEl>
                                          <p:spTgt spid="2"/>
                                        </p:tgtEl>
                                        <p:attrNameLst>
                                          <p:attrName>ppt_x</p:attrName>
                                        </p:attrNameLst>
                                      </p:cBhvr>
                                      <p:tavLst>
                                        <p:tav tm="0">
                                          <p:val>
                                            <p:strVal val="1+#ppt_w/2"/>
                                          </p:val>
                                        </p:tav>
                                        <p:tav tm="100000">
                                          <p:val>
                                            <p:strVal val="#ppt_x"/>
                                          </p:val>
                                        </p:tav>
                                      </p:tavLst>
                                    </p:anim>
                                    <p:anim calcmode="lin" valueType="num">
                                      <p:cBhvr additive="base">
                                        <p:cTn id="8" dur="5000" fill="hold"/>
                                        <p:tgtEl>
                                          <p:spTgt spid="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mousesteps3.wav"/>
                                        </p:tgtEl>
                                      </p:cMediaNode>
                                    </p:audio>
                                  </p:subTnLst>
                                </p:cTn>
                              </p:par>
                            </p:childTnLst>
                          </p:cTn>
                        </p:par>
                        <p:par>
                          <p:cTn id="9" fill="hold" nodeType="afterGroup">
                            <p:stCondLst>
                              <p:cond delay="5000"/>
                            </p:stCondLst>
                            <p:childTnLst>
                              <p:par>
                                <p:cTn id="10" presetID="9" presetClass="entr" presetSubtype="0" fill="hold" grpId="0" nodeType="afterEffect">
                                  <p:stCondLst>
                                    <p:cond delay="0"/>
                                  </p:stCondLst>
                                  <p:childTnLst>
                                    <p:set>
                                      <p:cBhvr>
                                        <p:cTn id="11" dur="1" fill="hold">
                                          <p:stCondLst>
                                            <p:cond delay="0"/>
                                          </p:stCondLst>
                                        </p:cTn>
                                        <p:tgtEl>
                                          <p:spTgt spid="91146"/>
                                        </p:tgtEl>
                                        <p:attrNameLst>
                                          <p:attrName>style.visibility</p:attrName>
                                        </p:attrNameLst>
                                      </p:cBhvr>
                                      <p:to>
                                        <p:strVal val="visible"/>
                                      </p:to>
                                    </p:set>
                                    <p:animEffect transition="in" filter="dissolve">
                                      <p:cBhvr>
                                        <p:cTn id="12" dur="500"/>
                                        <p:tgtEl>
                                          <p:spTgt spid="91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46"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Freeform 2"/>
          <p:cNvSpPr>
            <a:spLocks/>
          </p:cNvSpPr>
          <p:nvPr/>
        </p:nvSpPr>
        <p:spPr bwMode="auto">
          <a:xfrm>
            <a:off x="4038600" y="5943600"/>
            <a:ext cx="363538" cy="431800"/>
          </a:xfrm>
          <a:custGeom>
            <a:avLst/>
            <a:gdLst>
              <a:gd name="T0" fmla="*/ 39688 w 229"/>
              <a:gd name="T1" fmla="*/ 431800 h 272"/>
              <a:gd name="T2" fmla="*/ 317500 w 229"/>
              <a:gd name="T3" fmla="*/ 327025 h 272"/>
              <a:gd name="T4" fmla="*/ 317500 w 229"/>
              <a:gd name="T5" fmla="*/ 114300 h 272"/>
              <a:gd name="T6" fmla="*/ 179388 w 229"/>
              <a:gd name="T7" fmla="*/ 9525 h 272"/>
              <a:gd name="T8" fmla="*/ 39688 w 229"/>
              <a:gd name="T9" fmla="*/ 168275 h 272"/>
              <a:gd name="T10" fmla="*/ 39688 w 229"/>
              <a:gd name="T11" fmla="*/ 431800 h 272"/>
              <a:gd name="T12" fmla="*/ 0 60000 65536"/>
              <a:gd name="T13" fmla="*/ 0 60000 65536"/>
              <a:gd name="T14" fmla="*/ 0 60000 65536"/>
              <a:gd name="T15" fmla="*/ 0 60000 65536"/>
              <a:gd name="T16" fmla="*/ 0 60000 65536"/>
              <a:gd name="T17" fmla="*/ 0 60000 65536"/>
              <a:gd name="T18" fmla="*/ 0 w 229"/>
              <a:gd name="T19" fmla="*/ 0 h 272"/>
              <a:gd name="T20" fmla="*/ 229 w 229"/>
              <a:gd name="T21" fmla="*/ 272 h 272"/>
            </a:gdLst>
            <a:ahLst/>
            <a:cxnLst>
              <a:cxn ang="T12">
                <a:pos x="T0" y="T1"/>
              </a:cxn>
              <a:cxn ang="T13">
                <a:pos x="T2" y="T3"/>
              </a:cxn>
              <a:cxn ang="T14">
                <a:pos x="T4" y="T5"/>
              </a:cxn>
              <a:cxn ang="T15">
                <a:pos x="T6" y="T7"/>
              </a:cxn>
              <a:cxn ang="T16">
                <a:pos x="T8" y="T9"/>
              </a:cxn>
              <a:cxn ang="T17">
                <a:pos x="T10" y="T11"/>
              </a:cxn>
            </a:cxnLst>
            <a:rect l="T18" t="T19" r="T20" b="T21"/>
            <a:pathLst>
              <a:path w="229" h="272">
                <a:moveTo>
                  <a:pt x="25" y="272"/>
                </a:moveTo>
                <a:lnTo>
                  <a:pt x="200" y="206"/>
                </a:lnTo>
                <a:cubicBezTo>
                  <a:pt x="229" y="173"/>
                  <a:pt x="214" y="105"/>
                  <a:pt x="200" y="72"/>
                </a:cubicBezTo>
                <a:cubicBezTo>
                  <a:pt x="186" y="39"/>
                  <a:pt x="142" y="0"/>
                  <a:pt x="113" y="6"/>
                </a:cubicBezTo>
                <a:cubicBezTo>
                  <a:pt x="83" y="12"/>
                  <a:pt x="50" y="10"/>
                  <a:pt x="25" y="106"/>
                </a:cubicBezTo>
                <a:cubicBezTo>
                  <a:pt x="0" y="202"/>
                  <a:pt x="25" y="237"/>
                  <a:pt x="25" y="272"/>
                </a:cubicBezTo>
                <a:close/>
              </a:path>
            </a:pathLst>
          </a:custGeom>
          <a:solidFill>
            <a:schemeClr val="tx1"/>
          </a:solidFill>
          <a:ln w="12700" cap="sq">
            <a:solidFill>
              <a:schemeClr val="tx1"/>
            </a:solidFill>
            <a:round/>
            <a:headEnd type="none" w="sm" len="sm"/>
            <a:tailEnd type="none" w="sm" len="sm"/>
          </a:ln>
        </p:spPr>
        <p:txBody>
          <a:bodyPr/>
          <a:lstStyle/>
          <a:p>
            <a:pPr fontAlgn="base">
              <a:spcBef>
                <a:spcPct val="0"/>
              </a:spcBef>
              <a:spcAft>
                <a:spcPct val="0"/>
              </a:spcAft>
            </a:pPr>
            <a:endParaRPr lang="en-GB">
              <a:solidFill>
                <a:srgbClr val="000000"/>
              </a:solidFill>
              <a:latin typeface="Comic Sans MS" pitchFamily="66" charset="0"/>
            </a:endParaRPr>
          </a:p>
        </p:txBody>
      </p:sp>
      <p:grpSp>
        <p:nvGrpSpPr>
          <p:cNvPr id="2" name="Group 3"/>
          <p:cNvGrpSpPr>
            <a:grpSpLocks/>
          </p:cNvGrpSpPr>
          <p:nvPr/>
        </p:nvGrpSpPr>
        <p:grpSpPr bwMode="auto">
          <a:xfrm>
            <a:off x="1558926" y="6013451"/>
            <a:ext cx="936625" cy="295275"/>
            <a:chOff x="1882" y="1883"/>
            <a:chExt cx="2260" cy="554"/>
          </a:xfrm>
        </p:grpSpPr>
        <p:sp>
          <p:nvSpPr>
            <p:cNvPr id="91140" name="Oval 4"/>
            <p:cNvSpPr>
              <a:spLocks noChangeArrowheads="1"/>
            </p:cNvSpPr>
            <p:nvPr/>
          </p:nvSpPr>
          <p:spPr bwMode="auto">
            <a:xfrm>
              <a:off x="2154" y="1978"/>
              <a:ext cx="364" cy="274"/>
            </a:xfrm>
            <a:prstGeom prst="ellipse">
              <a:avLst/>
            </a:prstGeom>
            <a:gradFill rotWithShape="1">
              <a:gsLst>
                <a:gs pos="0">
                  <a:schemeClr val="bg2">
                    <a:gamma/>
                    <a:tint val="42353"/>
                    <a:invGamma/>
                  </a:schemeClr>
                </a:gs>
                <a:gs pos="100000">
                  <a:schemeClr val="bg2"/>
                </a:gs>
              </a:gsLst>
              <a:path path="shape">
                <a:fillToRect l="50000" t="50000" r="50000" b="50000"/>
              </a:path>
            </a:gradFill>
            <a:ln w="12700" cap="sq" algn="ctr">
              <a:solidFill>
                <a:schemeClr val="tx1"/>
              </a:solidFill>
              <a:round/>
              <a:headEnd type="none" w="sm" len="sm"/>
              <a:tailEnd type="none" w="sm" len="sm"/>
            </a:ln>
            <a:effectLst/>
          </p:spPr>
          <p:txBody>
            <a:bodyPr/>
            <a:lstStyle/>
            <a:p>
              <a:pPr fontAlgn="base">
                <a:spcBef>
                  <a:spcPct val="0"/>
                </a:spcBef>
                <a:spcAft>
                  <a:spcPct val="0"/>
                </a:spcAft>
                <a:defRPr/>
              </a:pPr>
              <a:endParaRPr lang="en-GB">
                <a:solidFill>
                  <a:srgbClr val="000000"/>
                </a:solidFill>
                <a:latin typeface="Comic Sans MS" pitchFamily="66" charset="0"/>
              </a:endParaRPr>
            </a:p>
          </p:txBody>
        </p:sp>
        <p:sp>
          <p:nvSpPr>
            <p:cNvPr id="3081" name="Oval 5"/>
            <p:cNvSpPr>
              <a:spLocks noChangeArrowheads="1"/>
            </p:cNvSpPr>
            <p:nvPr/>
          </p:nvSpPr>
          <p:spPr bwMode="auto">
            <a:xfrm>
              <a:off x="2064" y="2115"/>
              <a:ext cx="181" cy="136"/>
            </a:xfrm>
            <a:prstGeom prst="ellipse">
              <a:avLst/>
            </a:prstGeom>
            <a:solidFill>
              <a:schemeClr val="bg1"/>
            </a:solidFill>
            <a:ln w="12700" cap="sq">
              <a:solidFill>
                <a:schemeClr val="tx1"/>
              </a:solidFill>
              <a:round/>
              <a:headEnd type="none" w="sm" len="sm"/>
              <a:tailEnd type="none" w="sm" len="sm"/>
            </a:ln>
          </p:spPr>
          <p:txBody>
            <a:bodyPr wrap="none" anchor="ctr"/>
            <a:lstStyle/>
            <a:p>
              <a:pPr fontAlgn="base">
                <a:spcBef>
                  <a:spcPct val="0"/>
                </a:spcBef>
                <a:spcAft>
                  <a:spcPct val="0"/>
                </a:spcAft>
              </a:pPr>
              <a:endParaRPr lang="en-US">
                <a:solidFill>
                  <a:srgbClr val="000000"/>
                </a:solidFill>
                <a:latin typeface="Comic Sans MS" pitchFamily="66" charset="0"/>
              </a:endParaRPr>
            </a:p>
          </p:txBody>
        </p:sp>
        <p:sp>
          <p:nvSpPr>
            <p:cNvPr id="91142" name="Freeform 6"/>
            <p:cNvSpPr>
              <a:spLocks/>
            </p:cNvSpPr>
            <p:nvPr/>
          </p:nvSpPr>
          <p:spPr bwMode="auto">
            <a:xfrm>
              <a:off x="1886" y="1883"/>
              <a:ext cx="2256" cy="554"/>
            </a:xfrm>
            <a:custGeom>
              <a:avLst/>
              <a:gdLst/>
              <a:ahLst/>
              <a:cxnLst>
                <a:cxn ang="0">
                  <a:pos x="86" y="413"/>
                </a:cxn>
                <a:cxn ang="0">
                  <a:pos x="494" y="232"/>
                </a:cxn>
                <a:cxn ang="0">
                  <a:pos x="664" y="247"/>
                </a:cxn>
                <a:cxn ang="0">
                  <a:pos x="673" y="220"/>
                </a:cxn>
                <a:cxn ang="0">
                  <a:pos x="700" y="202"/>
                </a:cxn>
                <a:cxn ang="0">
                  <a:pos x="710" y="174"/>
                </a:cxn>
                <a:cxn ang="0">
                  <a:pos x="737" y="165"/>
                </a:cxn>
                <a:cxn ang="0">
                  <a:pos x="792" y="156"/>
                </a:cxn>
                <a:cxn ang="0">
                  <a:pos x="938" y="55"/>
                </a:cxn>
                <a:cxn ang="0">
                  <a:pos x="1322" y="83"/>
                </a:cxn>
                <a:cxn ang="0">
                  <a:pos x="1414" y="192"/>
                </a:cxn>
                <a:cxn ang="0">
                  <a:pos x="1404" y="458"/>
                </a:cxn>
                <a:cxn ang="0">
                  <a:pos x="2255" y="503"/>
                </a:cxn>
                <a:cxn ang="0">
                  <a:pos x="1185" y="531"/>
                </a:cxn>
                <a:cxn ang="0">
                  <a:pos x="362" y="522"/>
                </a:cxn>
                <a:cxn ang="0">
                  <a:pos x="70" y="531"/>
                </a:cxn>
                <a:cxn ang="0">
                  <a:pos x="15" y="512"/>
                </a:cxn>
                <a:cxn ang="0">
                  <a:pos x="51" y="458"/>
                </a:cxn>
                <a:cxn ang="0">
                  <a:pos x="70" y="439"/>
                </a:cxn>
                <a:cxn ang="0">
                  <a:pos x="86" y="413"/>
                </a:cxn>
              </a:cxnLst>
              <a:rect l="0" t="0" r="r" b="b"/>
              <a:pathLst>
                <a:path w="2255" h="554">
                  <a:moveTo>
                    <a:pt x="86" y="413"/>
                  </a:moveTo>
                  <a:lnTo>
                    <a:pt x="494" y="232"/>
                  </a:lnTo>
                  <a:cubicBezTo>
                    <a:pt x="590" y="204"/>
                    <a:pt x="634" y="249"/>
                    <a:pt x="664" y="247"/>
                  </a:cubicBezTo>
                  <a:cubicBezTo>
                    <a:pt x="664" y="238"/>
                    <a:pt x="667" y="227"/>
                    <a:pt x="673" y="220"/>
                  </a:cubicBezTo>
                  <a:cubicBezTo>
                    <a:pt x="680" y="212"/>
                    <a:pt x="691" y="208"/>
                    <a:pt x="700" y="202"/>
                  </a:cubicBezTo>
                  <a:cubicBezTo>
                    <a:pt x="703" y="193"/>
                    <a:pt x="703" y="181"/>
                    <a:pt x="710" y="174"/>
                  </a:cubicBezTo>
                  <a:cubicBezTo>
                    <a:pt x="717" y="167"/>
                    <a:pt x="729" y="169"/>
                    <a:pt x="737" y="165"/>
                  </a:cubicBezTo>
                  <a:cubicBezTo>
                    <a:pt x="753" y="152"/>
                    <a:pt x="759" y="174"/>
                    <a:pt x="792" y="156"/>
                  </a:cubicBezTo>
                  <a:cubicBezTo>
                    <a:pt x="825" y="138"/>
                    <a:pt x="792" y="110"/>
                    <a:pt x="938" y="55"/>
                  </a:cubicBezTo>
                  <a:cubicBezTo>
                    <a:pt x="1084" y="0"/>
                    <a:pt x="1193" y="62"/>
                    <a:pt x="1322" y="83"/>
                  </a:cubicBezTo>
                  <a:cubicBezTo>
                    <a:pt x="1351" y="121"/>
                    <a:pt x="1380" y="159"/>
                    <a:pt x="1414" y="192"/>
                  </a:cubicBezTo>
                  <a:cubicBezTo>
                    <a:pt x="1432" y="249"/>
                    <a:pt x="1384" y="357"/>
                    <a:pt x="1404" y="458"/>
                  </a:cubicBezTo>
                  <a:cubicBezTo>
                    <a:pt x="1408" y="477"/>
                    <a:pt x="2091" y="503"/>
                    <a:pt x="2255" y="503"/>
                  </a:cubicBezTo>
                  <a:cubicBezTo>
                    <a:pt x="2217" y="520"/>
                    <a:pt x="1502" y="525"/>
                    <a:pt x="1185" y="531"/>
                  </a:cubicBezTo>
                  <a:cubicBezTo>
                    <a:pt x="887" y="473"/>
                    <a:pt x="893" y="515"/>
                    <a:pt x="362" y="522"/>
                  </a:cubicBezTo>
                  <a:cubicBezTo>
                    <a:pt x="267" y="554"/>
                    <a:pt x="169" y="536"/>
                    <a:pt x="70" y="531"/>
                  </a:cubicBezTo>
                  <a:cubicBezTo>
                    <a:pt x="69" y="531"/>
                    <a:pt x="16" y="514"/>
                    <a:pt x="15" y="512"/>
                  </a:cubicBezTo>
                  <a:cubicBezTo>
                    <a:pt x="0" y="466"/>
                    <a:pt x="25" y="467"/>
                    <a:pt x="51" y="458"/>
                  </a:cubicBezTo>
                  <a:cubicBezTo>
                    <a:pt x="57" y="452"/>
                    <a:pt x="62" y="444"/>
                    <a:pt x="70" y="439"/>
                  </a:cubicBezTo>
                  <a:cubicBezTo>
                    <a:pt x="99" y="421"/>
                    <a:pt x="105" y="443"/>
                    <a:pt x="86" y="413"/>
                  </a:cubicBezTo>
                  <a:close/>
                </a:path>
              </a:pathLst>
            </a:custGeom>
            <a:gradFill rotWithShape="1">
              <a:gsLst>
                <a:gs pos="0">
                  <a:schemeClr val="bg2">
                    <a:gamma/>
                    <a:tint val="42353"/>
                    <a:invGamma/>
                  </a:schemeClr>
                </a:gs>
                <a:gs pos="100000">
                  <a:schemeClr val="bg2"/>
                </a:gs>
              </a:gsLst>
              <a:path path="rect">
                <a:fillToRect l="50000" t="50000" r="50000" b="50000"/>
              </a:path>
            </a:gradFill>
            <a:ln w="12700" cap="sq" cmpd="sng">
              <a:solidFill>
                <a:schemeClr val="tx1"/>
              </a:solidFill>
              <a:prstDash val="solid"/>
              <a:round/>
              <a:headEnd type="none" w="sm" len="sm"/>
              <a:tailEnd type="none" w="sm" len="sm"/>
            </a:ln>
            <a:effectLst/>
          </p:spPr>
          <p:txBody>
            <a:bodyPr/>
            <a:lstStyle/>
            <a:p>
              <a:pPr fontAlgn="base">
                <a:spcBef>
                  <a:spcPct val="0"/>
                </a:spcBef>
                <a:spcAft>
                  <a:spcPct val="0"/>
                </a:spcAft>
                <a:defRPr/>
              </a:pPr>
              <a:endParaRPr lang="en-GB">
                <a:solidFill>
                  <a:srgbClr val="000000"/>
                </a:solidFill>
                <a:latin typeface="Comic Sans MS" pitchFamily="66" charset="0"/>
              </a:endParaRPr>
            </a:p>
          </p:txBody>
        </p:sp>
        <p:sp>
          <p:nvSpPr>
            <p:cNvPr id="91143" name="Oval 7"/>
            <p:cNvSpPr>
              <a:spLocks noChangeArrowheads="1"/>
            </p:cNvSpPr>
            <p:nvPr/>
          </p:nvSpPr>
          <p:spPr bwMode="auto">
            <a:xfrm>
              <a:off x="2246" y="1978"/>
              <a:ext cx="364" cy="274"/>
            </a:xfrm>
            <a:prstGeom prst="ellipse">
              <a:avLst/>
            </a:prstGeom>
            <a:gradFill rotWithShape="1">
              <a:gsLst>
                <a:gs pos="0">
                  <a:schemeClr val="bg2">
                    <a:gamma/>
                    <a:tint val="42353"/>
                    <a:invGamma/>
                  </a:schemeClr>
                </a:gs>
                <a:gs pos="100000">
                  <a:schemeClr val="bg2"/>
                </a:gs>
              </a:gsLst>
              <a:path path="shape">
                <a:fillToRect l="50000" t="50000" r="50000" b="50000"/>
              </a:path>
            </a:gradFill>
            <a:ln w="12700" cap="sq" algn="ctr">
              <a:solidFill>
                <a:schemeClr val="tx1"/>
              </a:solidFill>
              <a:round/>
              <a:headEnd type="none" w="sm" len="sm"/>
              <a:tailEnd type="none" w="sm" len="sm"/>
            </a:ln>
            <a:effectLst/>
          </p:spPr>
          <p:txBody>
            <a:bodyPr/>
            <a:lstStyle/>
            <a:p>
              <a:pPr fontAlgn="base">
                <a:spcBef>
                  <a:spcPct val="0"/>
                </a:spcBef>
                <a:spcAft>
                  <a:spcPct val="0"/>
                </a:spcAft>
                <a:defRPr/>
              </a:pPr>
              <a:endParaRPr lang="en-GB">
                <a:solidFill>
                  <a:srgbClr val="000000"/>
                </a:solidFill>
                <a:latin typeface="Comic Sans MS" pitchFamily="66" charset="0"/>
              </a:endParaRPr>
            </a:p>
          </p:txBody>
        </p:sp>
        <p:sp>
          <p:nvSpPr>
            <p:cNvPr id="3084" name="Oval 8"/>
            <p:cNvSpPr>
              <a:spLocks noChangeArrowheads="1"/>
            </p:cNvSpPr>
            <p:nvPr/>
          </p:nvSpPr>
          <p:spPr bwMode="auto">
            <a:xfrm>
              <a:off x="2154" y="2115"/>
              <a:ext cx="181" cy="136"/>
            </a:xfrm>
            <a:prstGeom prst="ellipse">
              <a:avLst/>
            </a:prstGeom>
            <a:solidFill>
              <a:schemeClr val="bg1"/>
            </a:solidFill>
            <a:ln w="12700" cap="sq">
              <a:solidFill>
                <a:schemeClr val="tx1"/>
              </a:solidFill>
              <a:round/>
              <a:headEnd type="none" w="sm" len="sm"/>
              <a:tailEnd type="none" w="sm" len="sm"/>
            </a:ln>
          </p:spPr>
          <p:txBody>
            <a:bodyPr wrap="none" anchor="ctr"/>
            <a:lstStyle/>
            <a:p>
              <a:pPr fontAlgn="base">
                <a:spcBef>
                  <a:spcPct val="0"/>
                </a:spcBef>
                <a:spcAft>
                  <a:spcPct val="0"/>
                </a:spcAft>
              </a:pPr>
              <a:endParaRPr lang="en-US">
                <a:solidFill>
                  <a:srgbClr val="000000"/>
                </a:solidFill>
                <a:latin typeface="Comic Sans MS" pitchFamily="66" charset="0"/>
              </a:endParaRPr>
            </a:p>
          </p:txBody>
        </p:sp>
        <p:sp>
          <p:nvSpPr>
            <p:cNvPr id="91145" name="Oval 9"/>
            <p:cNvSpPr>
              <a:spLocks noChangeArrowheads="1"/>
            </p:cNvSpPr>
            <p:nvPr/>
          </p:nvSpPr>
          <p:spPr bwMode="auto">
            <a:xfrm>
              <a:off x="1882" y="2297"/>
              <a:ext cx="138" cy="89"/>
            </a:xfrm>
            <a:prstGeom prst="ellipse">
              <a:avLst/>
            </a:prstGeom>
            <a:gradFill rotWithShape="1">
              <a:gsLst>
                <a:gs pos="0">
                  <a:schemeClr val="bg2">
                    <a:gamma/>
                    <a:tint val="42353"/>
                    <a:invGamma/>
                  </a:schemeClr>
                </a:gs>
                <a:gs pos="100000">
                  <a:schemeClr val="bg2"/>
                </a:gs>
              </a:gsLst>
              <a:path path="shape">
                <a:fillToRect l="50000" t="50000" r="50000" b="50000"/>
              </a:path>
            </a:gradFill>
            <a:ln w="12700" cap="sq" algn="ctr">
              <a:solidFill>
                <a:schemeClr val="tx1"/>
              </a:solidFill>
              <a:round/>
              <a:headEnd type="none" w="sm" len="sm"/>
              <a:tailEnd type="none" w="sm" len="sm"/>
            </a:ln>
            <a:effectLst/>
          </p:spPr>
          <p:txBody>
            <a:bodyPr/>
            <a:lstStyle/>
            <a:p>
              <a:pPr fontAlgn="base">
                <a:spcBef>
                  <a:spcPct val="0"/>
                </a:spcBef>
                <a:spcAft>
                  <a:spcPct val="0"/>
                </a:spcAft>
                <a:defRPr/>
              </a:pPr>
              <a:endParaRPr lang="en-GB">
                <a:solidFill>
                  <a:srgbClr val="000000"/>
                </a:solidFill>
                <a:latin typeface="Comic Sans MS" pitchFamily="66" charset="0"/>
              </a:endParaRPr>
            </a:p>
          </p:txBody>
        </p:sp>
      </p:grpSp>
      <p:sp>
        <p:nvSpPr>
          <p:cNvPr id="91146" name="Text Box 10"/>
          <p:cNvSpPr txBox="1">
            <a:spLocks noChangeArrowheads="1"/>
          </p:cNvSpPr>
          <p:nvPr/>
        </p:nvSpPr>
        <p:spPr bwMode="auto">
          <a:xfrm>
            <a:off x="6743701" y="2636720"/>
            <a:ext cx="2447925" cy="693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spAutoFit/>
          </a:bodyP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eaLnBrk="1" fontAlgn="base" hangingPunct="1">
              <a:lnSpc>
                <a:spcPct val="135000"/>
              </a:lnSpc>
              <a:spcBef>
                <a:spcPct val="0"/>
              </a:spcBef>
              <a:spcAft>
                <a:spcPct val="0"/>
              </a:spcAft>
            </a:pPr>
            <a:r>
              <a:rPr lang="en-GB" sz="3200" dirty="0" smtClean="0"/>
              <a:t>Manchester</a:t>
            </a:r>
            <a:endParaRPr lang="en-GB" sz="3200" dirty="0"/>
          </a:p>
        </p:txBody>
      </p:sp>
      <p:sp>
        <p:nvSpPr>
          <p:cNvPr id="3077" name="Text Box 12"/>
          <p:cNvSpPr txBox="1">
            <a:spLocks noChangeArrowheads="1"/>
          </p:cNvSpPr>
          <p:nvPr/>
        </p:nvSpPr>
        <p:spPr bwMode="auto">
          <a:xfrm>
            <a:off x="3071813" y="2060970"/>
            <a:ext cx="3276600" cy="233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spAutoFit/>
          </a:bodyP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algn="ctr" eaLnBrk="1" fontAlgn="base" hangingPunct="1">
              <a:lnSpc>
                <a:spcPct val="135000"/>
              </a:lnSpc>
              <a:spcBef>
                <a:spcPct val="0"/>
              </a:spcBef>
              <a:spcAft>
                <a:spcPct val="0"/>
              </a:spcAft>
            </a:pPr>
            <a:r>
              <a:rPr lang="en-GB" sz="3600" dirty="0" smtClean="0"/>
              <a:t>In which city did </a:t>
            </a:r>
            <a:r>
              <a:rPr lang="en-GB" sz="3600" dirty="0" err="1" smtClean="0"/>
              <a:t>Peterloo</a:t>
            </a:r>
            <a:r>
              <a:rPr lang="en-GB" sz="3600" dirty="0" smtClean="0"/>
              <a:t> take place?</a:t>
            </a:r>
            <a:endParaRPr lang="en-GB" sz="3600" dirty="0"/>
          </a:p>
        </p:txBody>
      </p:sp>
      <p:sp>
        <p:nvSpPr>
          <p:cNvPr id="3078" name="Text Box 14"/>
          <p:cNvSpPr txBox="1">
            <a:spLocks noChangeArrowheads="1"/>
          </p:cNvSpPr>
          <p:nvPr/>
        </p:nvSpPr>
        <p:spPr bwMode="auto">
          <a:xfrm>
            <a:off x="6096001" y="2781300"/>
            <a:ext cx="720725"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spAutoFit/>
          </a:bodyP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algn="ctr" eaLnBrk="1" fontAlgn="base" hangingPunct="1">
              <a:lnSpc>
                <a:spcPct val="135000"/>
              </a:lnSpc>
              <a:spcBef>
                <a:spcPct val="0"/>
              </a:spcBef>
              <a:spcAft>
                <a:spcPct val="0"/>
              </a:spcAft>
            </a:pPr>
            <a:r>
              <a:rPr lang="en-GB" sz="6600" baseline="30000">
                <a:solidFill>
                  <a:srgbClr val="FFFFFF"/>
                </a:solidFill>
                <a:latin typeface="EraserDust" pitchFamily="34" charset="0"/>
              </a:rPr>
              <a:t>=</a:t>
            </a:r>
          </a:p>
        </p:txBody>
      </p:sp>
      <p:sp>
        <p:nvSpPr>
          <p:cNvPr id="3079" name="Freeform 15" descr="Recycled paper"/>
          <p:cNvSpPr>
            <a:spLocks/>
          </p:cNvSpPr>
          <p:nvPr/>
        </p:nvSpPr>
        <p:spPr bwMode="auto">
          <a:xfrm>
            <a:off x="1524001" y="5867400"/>
            <a:ext cx="2798763" cy="609600"/>
          </a:xfrm>
          <a:custGeom>
            <a:avLst/>
            <a:gdLst>
              <a:gd name="T0" fmla="*/ 0 w 506"/>
              <a:gd name="T1" fmla="*/ 609600 h 272"/>
              <a:gd name="T2" fmla="*/ 2566455 w 506"/>
              <a:gd name="T3" fmla="*/ 569259 h 272"/>
              <a:gd name="T4" fmla="*/ 2798763 w 506"/>
              <a:gd name="T5" fmla="*/ 64994 h 272"/>
              <a:gd name="T6" fmla="*/ 0 w 506"/>
              <a:gd name="T7" fmla="*/ 0 h 272"/>
              <a:gd name="T8" fmla="*/ 0 w 506"/>
              <a:gd name="T9" fmla="*/ 609600 h 272"/>
              <a:gd name="T10" fmla="*/ 0 60000 65536"/>
              <a:gd name="T11" fmla="*/ 0 60000 65536"/>
              <a:gd name="T12" fmla="*/ 0 60000 65536"/>
              <a:gd name="T13" fmla="*/ 0 60000 65536"/>
              <a:gd name="T14" fmla="*/ 0 60000 65536"/>
              <a:gd name="T15" fmla="*/ 0 w 506"/>
              <a:gd name="T16" fmla="*/ 0 h 272"/>
              <a:gd name="T17" fmla="*/ 506 w 506"/>
              <a:gd name="T18" fmla="*/ 272 h 272"/>
            </a:gdLst>
            <a:ahLst/>
            <a:cxnLst>
              <a:cxn ang="T10">
                <a:pos x="T0" y="T1"/>
              </a:cxn>
              <a:cxn ang="T11">
                <a:pos x="T2" y="T3"/>
              </a:cxn>
              <a:cxn ang="T12">
                <a:pos x="T4" y="T5"/>
              </a:cxn>
              <a:cxn ang="T13">
                <a:pos x="T6" y="T7"/>
              </a:cxn>
              <a:cxn ang="T14">
                <a:pos x="T8" y="T9"/>
              </a:cxn>
            </a:cxnLst>
            <a:rect l="T15" t="T16" r="T17" b="T18"/>
            <a:pathLst>
              <a:path w="506" h="272">
                <a:moveTo>
                  <a:pt x="0" y="272"/>
                </a:moveTo>
                <a:cubicBezTo>
                  <a:pt x="0" y="272"/>
                  <a:pt x="232" y="263"/>
                  <a:pt x="464" y="254"/>
                </a:cubicBezTo>
                <a:cubicBezTo>
                  <a:pt x="469" y="140"/>
                  <a:pt x="451" y="112"/>
                  <a:pt x="506" y="29"/>
                </a:cubicBezTo>
                <a:cubicBezTo>
                  <a:pt x="253" y="14"/>
                  <a:pt x="0" y="0"/>
                  <a:pt x="0" y="0"/>
                </a:cubicBezTo>
                <a:lnTo>
                  <a:pt x="0" y="272"/>
                </a:lnTo>
                <a:close/>
              </a:path>
            </a:pathLst>
          </a:custGeom>
          <a:blipFill dpi="0" rotWithShape="1">
            <a:blip r:embed="rId3" cstate="print">
              <a:duotone>
                <a:srgbClr val="443E21"/>
                <a:srgbClr val="FFFFFF"/>
              </a:duotone>
            </a:blip>
            <a:srcRect/>
            <a:tile tx="0" ty="0" sx="100000" sy="100000" flip="none" algn="tl"/>
          </a:blip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anchor="ctr"/>
          <a:lstStyle/>
          <a:p>
            <a:pPr fontAlgn="base">
              <a:spcBef>
                <a:spcPct val="0"/>
              </a:spcBef>
              <a:spcAft>
                <a:spcPct val="0"/>
              </a:spcAft>
            </a:pPr>
            <a:endParaRPr lang="en-GB">
              <a:solidFill>
                <a:srgbClr val="000000"/>
              </a:solidFill>
              <a:latin typeface="Comic Sans MS" pitchFamily="66" charset="0"/>
            </a:endParaRPr>
          </a:p>
        </p:txBody>
      </p:sp>
    </p:spTree>
    <p:extLst>
      <p:ext uri="{BB962C8B-B14F-4D97-AF65-F5344CB8AC3E}">
        <p14:creationId xmlns:p14="http://schemas.microsoft.com/office/powerpoint/2010/main" val="27773184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0" fill="hold"/>
                                        <p:tgtEl>
                                          <p:spTgt spid="2"/>
                                        </p:tgtEl>
                                        <p:attrNameLst>
                                          <p:attrName>ppt_x</p:attrName>
                                        </p:attrNameLst>
                                      </p:cBhvr>
                                      <p:tavLst>
                                        <p:tav tm="0">
                                          <p:val>
                                            <p:strVal val="1+#ppt_w/2"/>
                                          </p:val>
                                        </p:tav>
                                        <p:tav tm="100000">
                                          <p:val>
                                            <p:strVal val="#ppt_x"/>
                                          </p:val>
                                        </p:tav>
                                      </p:tavLst>
                                    </p:anim>
                                    <p:anim calcmode="lin" valueType="num">
                                      <p:cBhvr additive="base">
                                        <p:cTn id="8" dur="5000" fill="hold"/>
                                        <p:tgtEl>
                                          <p:spTgt spid="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mousesteps3.wav"/>
                                        </p:tgtEl>
                                      </p:cMediaNode>
                                    </p:audio>
                                  </p:subTnLst>
                                </p:cTn>
                              </p:par>
                            </p:childTnLst>
                          </p:cTn>
                        </p:par>
                        <p:par>
                          <p:cTn id="9" fill="hold" nodeType="afterGroup">
                            <p:stCondLst>
                              <p:cond delay="5000"/>
                            </p:stCondLst>
                            <p:childTnLst>
                              <p:par>
                                <p:cTn id="10" presetID="9" presetClass="entr" presetSubtype="0" fill="hold" grpId="0" nodeType="afterEffect">
                                  <p:stCondLst>
                                    <p:cond delay="0"/>
                                  </p:stCondLst>
                                  <p:childTnLst>
                                    <p:set>
                                      <p:cBhvr>
                                        <p:cTn id="11" dur="1" fill="hold">
                                          <p:stCondLst>
                                            <p:cond delay="0"/>
                                          </p:stCondLst>
                                        </p:cTn>
                                        <p:tgtEl>
                                          <p:spTgt spid="91146"/>
                                        </p:tgtEl>
                                        <p:attrNameLst>
                                          <p:attrName>style.visibility</p:attrName>
                                        </p:attrNameLst>
                                      </p:cBhvr>
                                      <p:to>
                                        <p:strVal val="visible"/>
                                      </p:to>
                                    </p:set>
                                    <p:animEffect transition="in" filter="dissolve">
                                      <p:cBhvr>
                                        <p:cTn id="12" dur="500"/>
                                        <p:tgtEl>
                                          <p:spTgt spid="91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46"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Freeform 2"/>
          <p:cNvSpPr>
            <a:spLocks/>
          </p:cNvSpPr>
          <p:nvPr/>
        </p:nvSpPr>
        <p:spPr bwMode="auto">
          <a:xfrm>
            <a:off x="4038600" y="5943600"/>
            <a:ext cx="363538" cy="431800"/>
          </a:xfrm>
          <a:custGeom>
            <a:avLst/>
            <a:gdLst>
              <a:gd name="T0" fmla="*/ 39688 w 229"/>
              <a:gd name="T1" fmla="*/ 431800 h 272"/>
              <a:gd name="T2" fmla="*/ 317500 w 229"/>
              <a:gd name="T3" fmla="*/ 327025 h 272"/>
              <a:gd name="T4" fmla="*/ 317500 w 229"/>
              <a:gd name="T5" fmla="*/ 114300 h 272"/>
              <a:gd name="T6" fmla="*/ 179388 w 229"/>
              <a:gd name="T7" fmla="*/ 9525 h 272"/>
              <a:gd name="T8" fmla="*/ 39688 w 229"/>
              <a:gd name="T9" fmla="*/ 168275 h 272"/>
              <a:gd name="T10" fmla="*/ 39688 w 229"/>
              <a:gd name="T11" fmla="*/ 431800 h 272"/>
              <a:gd name="T12" fmla="*/ 0 60000 65536"/>
              <a:gd name="T13" fmla="*/ 0 60000 65536"/>
              <a:gd name="T14" fmla="*/ 0 60000 65536"/>
              <a:gd name="T15" fmla="*/ 0 60000 65536"/>
              <a:gd name="T16" fmla="*/ 0 60000 65536"/>
              <a:gd name="T17" fmla="*/ 0 60000 65536"/>
              <a:gd name="T18" fmla="*/ 0 w 229"/>
              <a:gd name="T19" fmla="*/ 0 h 272"/>
              <a:gd name="T20" fmla="*/ 229 w 229"/>
              <a:gd name="T21" fmla="*/ 272 h 272"/>
            </a:gdLst>
            <a:ahLst/>
            <a:cxnLst>
              <a:cxn ang="T12">
                <a:pos x="T0" y="T1"/>
              </a:cxn>
              <a:cxn ang="T13">
                <a:pos x="T2" y="T3"/>
              </a:cxn>
              <a:cxn ang="T14">
                <a:pos x="T4" y="T5"/>
              </a:cxn>
              <a:cxn ang="T15">
                <a:pos x="T6" y="T7"/>
              </a:cxn>
              <a:cxn ang="T16">
                <a:pos x="T8" y="T9"/>
              </a:cxn>
              <a:cxn ang="T17">
                <a:pos x="T10" y="T11"/>
              </a:cxn>
            </a:cxnLst>
            <a:rect l="T18" t="T19" r="T20" b="T21"/>
            <a:pathLst>
              <a:path w="229" h="272">
                <a:moveTo>
                  <a:pt x="25" y="272"/>
                </a:moveTo>
                <a:lnTo>
                  <a:pt x="200" y="206"/>
                </a:lnTo>
                <a:cubicBezTo>
                  <a:pt x="229" y="173"/>
                  <a:pt x="214" y="105"/>
                  <a:pt x="200" y="72"/>
                </a:cubicBezTo>
                <a:cubicBezTo>
                  <a:pt x="186" y="39"/>
                  <a:pt x="142" y="0"/>
                  <a:pt x="113" y="6"/>
                </a:cubicBezTo>
                <a:cubicBezTo>
                  <a:pt x="83" y="12"/>
                  <a:pt x="50" y="10"/>
                  <a:pt x="25" y="106"/>
                </a:cubicBezTo>
                <a:cubicBezTo>
                  <a:pt x="0" y="202"/>
                  <a:pt x="25" y="237"/>
                  <a:pt x="25" y="272"/>
                </a:cubicBezTo>
                <a:close/>
              </a:path>
            </a:pathLst>
          </a:custGeom>
          <a:solidFill>
            <a:schemeClr val="tx1"/>
          </a:solidFill>
          <a:ln w="12700" cap="sq">
            <a:solidFill>
              <a:schemeClr val="tx1"/>
            </a:solidFill>
            <a:round/>
            <a:headEnd type="none" w="sm" len="sm"/>
            <a:tailEnd type="none" w="sm" len="sm"/>
          </a:ln>
        </p:spPr>
        <p:txBody>
          <a:bodyPr/>
          <a:lstStyle/>
          <a:p>
            <a:pPr fontAlgn="base">
              <a:spcBef>
                <a:spcPct val="0"/>
              </a:spcBef>
              <a:spcAft>
                <a:spcPct val="0"/>
              </a:spcAft>
            </a:pPr>
            <a:endParaRPr lang="en-GB">
              <a:solidFill>
                <a:srgbClr val="000000"/>
              </a:solidFill>
              <a:latin typeface="Comic Sans MS" pitchFamily="66" charset="0"/>
            </a:endParaRPr>
          </a:p>
        </p:txBody>
      </p:sp>
      <p:grpSp>
        <p:nvGrpSpPr>
          <p:cNvPr id="2" name="Group 3"/>
          <p:cNvGrpSpPr>
            <a:grpSpLocks/>
          </p:cNvGrpSpPr>
          <p:nvPr/>
        </p:nvGrpSpPr>
        <p:grpSpPr bwMode="auto">
          <a:xfrm>
            <a:off x="1558926" y="6013451"/>
            <a:ext cx="936625" cy="295275"/>
            <a:chOff x="1882" y="1883"/>
            <a:chExt cx="2260" cy="554"/>
          </a:xfrm>
        </p:grpSpPr>
        <p:sp>
          <p:nvSpPr>
            <p:cNvPr id="91140" name="Oval 4"/>
            <p:cNvSpPr>
              <a:spLocks noChangeArrowheads="1"/>
            </p:cNvSpPr>
            <p:nvPr/>
          </p:nvSpPr>
          <p:spPr bwMode="auto">
            <a:xfrm>
              <a:off x="2154" y="1978"/>
              <a:ext cx="364" cy="274"/>
            </a:xfrm>
            <a:prstGeom prst="ellipse">
              <a:avLst/>
            </a:prstGeom>
            <a:gradFill rotWithShape="1">
              <a:gsLst>
                <a:gs pos="0">
                  <a:schemeClr val="bg2">
                    <a:gamma/>
                    <a:tint val="42353"/>
                    <a:invGamma/>
                  </a:schemeClr>
                </a:gs>
                <a:gs pos="100000">
                  <a:schemeClr val="bg2"/>
                </a:gs>
              </a:gsLst>
              <a:path path="shape">
                <a:fillToRect l="50000" t="50000" r="50000" b="50000"/>
              </a:path>
            </a:gradFill>
            <a:ln w="12700" cap="sq" algn="ctr">
              <a:solidFill>
                <a:schemeClr val="tx1"/>
              </a:solidFill>
              <a:round/>
              <a:headEnd type="none" w="sm" len="sm"/>
              <a:tailEnd type="none" w="sm" len="sm"/>
            </a:ln>
            <a:effectLst/>
          </p:spPr>
          <p:txBody>
            <a:bodyPr/>
            <a:lstStyle/>
            <a:p>
              <a:pPr fontAlgn="base">
                <a:spcBef>
                  <a:spcPct val="0"/>
                </a:spcBef>
                <a:spcAft>
                  <a:spcPct val="0"/>
                </a:spcAft>
                <a:defRPr/>
              </a:pPr>
              <a:endParaRPr lang="en-GB">
                <a:solidFill>
                  <a:srgbClr val="000000"/>
                </a:solidFill>
                <a:latin typeface="Comic Sans MS" pitchFamily="66" charset="0"/>
              </a:endParaRPr>
            </a:p>
          </p:txBody>
        </p:sp>
        <p:sp>
          <p:nvSpPr>
            <p:cNvPr id="3081" name="Oval 5"/>
            <p:cNvSpPr>
              <a:spLocks noChangeArrowheads="1"/>
            </p:cNvSpPr>
            <p:nvPr/>
          </p:nvSpPr>
          <p:spPr bwMode="auto">
            <a:xfrm>
              <a:off x="2064" y="2115"/>
              <a:ext cx="181" cy="136"/>
            </a:xfrm>
            <a:prstGeom prst="ellipse">
              <a:avLst/>
            </a:prstGeom>
            <a:solidFill>
              <a:schemeClr val="bg1"/>
            </a:solidFill>
            <a:ln w="12700" cap="sq">
              <a:solidFill>
                <a:schemeClr val="tx1"/>
              </a:solidFill>
              <a:round/>
              <a:headEnd type="none" w="sm" len="sm"/>
              <a:tailEnd type="none" w="sm" len="sm"/>
            </a:ln>
          </p:spPr>
          <p:txBody>
            <a:bodyPr wrap="none" anchor="ctr"/>
            <a:lstStyle/>
            <a:p>
              <a:pPr fontAlgn="base">
                <a:spcBef>
                  <a:spcPct val="0"/>
                </a:spcBef>
                <a:spcAft>
                  <a:spcPct val="0"/>
                </a:spcAft>
              </a:pPr>
              <a:endParaRPr lang="en-US">
                <a:solidFill>
                  <a:srgbClr val="000000"/>
                </a:solidFill>
                <a:latin typeface="Comic Sans MS" pitchFamily="66" charset="0"/>
              </a:endParaRPr>
            </a:p>
          </p:txBody>
        </p:sp>
        <p:sp>
          <p:nvSpPr>
            <p:cNvPr id="91142" name="Freeform 6"/>
            <p:cNvSpPr>
              <a:spLocks/>
            </p:cNvSpPr>
            <p:nvPr/>
          </p:nvSpPr>
          <p:spPr bwMode="auto">
            <a:xfrm>
              <a:off x="1886" y="1883"/>
              <a:ext cx="2256" cy="554"/>
            </a:xfrm>
            <a:custGeom>
              <a:avLst/>
              <a:gdLst/>
              <a:ahLst/>
              <a:cxnLst>
                <a:cxn ang="0">
                  <a:pos x="86" y="413"/>
                </a:cxn>
                <a:cxn ang="0">
                  <a:pos x="494" y="232"/>
                </a:cxn>
                <a:cxn ang="0">
                  <a:pos x="664" y="247"/>
                </a:cxn>
                <a:cxn ang="0">
                  <a:pos x="673" y="220"/>
                </a:cxn>
                <a:cxn ang="0">
                  <a:pos x="700" y="202"/>
                </a:cxn>
                <a:cxn ang="0">
                  <a:pos x="710" y="174"/>
                </a:cxn>
                <a:cxn ang="0">
                  <a:pos x="737" y="165"/>
                </a:cxn>
                <a:cxn ang="0">
                  <a:pos x="792" y="156"/>
                </a:cxn>
                <a:cxn ang="0">
                  <a:pos x="938" y="55"/>
                </a:cxn>
                <a:cxn ang="0">
                  <a:pos x="1322" y="83"/>
                </a:cxn>
                <a:cxn ang="0">
                  <a:pos x="1414" y="192"/>
                </a:cxn>
                <a:cxn ang="0">
                  <a:pos x="1404" y="458"/>
                </a:cxn>
                <a:cxn ang="0">
                  <a:pos x="2255" y="503"/>
                </a:cxn>
                <a:cxn ang="0">
                  <a:pos x="1185" y="531"/>
                </a:cxn>
                <a:cxn ang="0">
                  <a:pos x="362" y="522"/>
                </a:cxn>
                <a:cxn ang="0">
                  <a:pos x="70" y="531"/>
                </a:cxn>
                <a:cxn ang="0">
                  <a:pos x="15" y="512"/>
                </a:cxn>
                <a:cxn ang="0">
                  <a:pos x="51" y="458"/>
                </a:cxn>
                <a:cxn ang="0">
                  <a:pos x="70" y="439"/>
                </a:cxn>
                <a:cxn ang="0">
                  <a:pos x="86" y="413"/>
                </a:cxn>
              </a:cxnLst>
              <a:rect l="0" t="0" r="r" b="b"/>
              <a:pathLst>
                <a:path w="2255" h="554">
                  <a:moveTo>
                    <a:pt x="86" y="413"/>
                  </a:moveTo>
                  <a:lnTo>
                    <a:pt x="494" y="232"/>
                  </a:lnTo>
                  <a:cubicBezTo>
                    <a:pt x="590" y="204"/>
                    <a:pt x="634" y="249"/>
                    <a:pt x="664" y="247"/>
                  </a:cubicBezTo>
                  <a:cubicBezTo>
                    <a:pt x="664" y="238"/>
                    <a:pt x="667" y="227"/>
                    <a:pt x="673" y="220"/>
                  </a:cubicBezTo>
                  <a:cubicBezTo>
                    <a:pt x="680" y="212"/>
                    <a:pt x="691" y="208"/>
                    <a:pt x="700" y="202"/>
                  </a:cubicBezTo>
                  <a:cubicBezTo>
                    <a:pt x="703" y="193"/>
                    <a:pt x="703" y="181"/>
                    <a:pt x="710" y="174"/>
                  </a:cubicBezTo>
                  <a:cubicBezTo>
                    <a:pt x="717" y="167"/>
                    <a:pt x="729" y="169"/>
                    <a:pt x="737" y="165"/>
                  </a:cubicBezTo>
                  <a:cubicBezTo>
                    <a:pt x="753" y="152"/>
                    <a:pt x="759" y="174"/>
                    <a:pt x="792" y="156"/>
                  </a:cubicBezTo>
                  <a:cubicBezTo>
                    <a:pt x="825" y="138"/>
                    <a:pt x="792" y="110"/>
                    <a:pt x="938" y="55"/>
                  </a:cubicBezTo>
                  <a:cubicBezTo>
                    <a:pt x="1084" y="0"/>
                    <a:pt x="1193" y="62"/>
                    <a:pt x="1322" y="83"/>
                  </a:cubicBezTo>
                  <a:cubicBezTo>
                    <a:pt x="1351" y="121"/>
                    <a:pt x="1380" y="159"/>
                    <a:pt x="1414" y="192"/>
                  </a:cubicBezTo>
                  <a:cubicBezTo>
                    <a:pt x="1432" y="249"/>
                    <a:pt x="1384" y="357"/>
                    <a:pt x="1404" y="458"/>
                  </a:cubicBezTo>
                  <a:cubicBezTo>
                    <a:pt x="1408" y="477"/>
                    <a:pt x="2091" y="503"/>
                    <a:pt x="2255" y="503"/>
                  </a:cubicBezTo>
                  <a:cubicBezTo>
                    <a:pt x="2217" y="520"/>
                    <a:pt x="1502" y="525"/>
                    <a:pt x="1185" y="531"/>
                  </a:cubicBezTo>
                  <a:cubicBezTo>
                    <a:pt x="887" y="473"/>
                    <a:pt x="893" y="515"/>
                    <a:pt x="362" y="522"/>
                  </a:cubicBezTo>
                  <a:cubicBezTo>
                    <a:pt x="267" y="554"/>
                    <a:pt x="169" y="536"/>
                    <a:pt x="70" y="531"/>
                  </a:cubicBezTo>
                  <a:cubicBezTo>
                    <a:pt x="69" y="531"/>
                    <a:pt x="16" y="514"/>
                    <a:pt x="15" y="512"/>
                  </a:cubicBezTo>
                  <a:cubicBezTo>
                    <a:pt x="0" y="466"/>
                    <a:pt x="25" y="467"/>
                    <a:pt x="51" y="458"/>
                  </a:cubicBezTo>
                  <a:cubicBezTo>
                    <a:pt x="57" y="452"/>
                    <a:pt x="62" y="444"/>
                    <a:pt x="70" y="439"/>
                  </a:cubicBezTo>
                  <a:cubicBezTo>
                    <a:pt x="99" y="421"/>
                    <a:pt x="105" y="443"/>
                    <a:pt x="86" y="413"/>
                  </a:cubicBezTo>
                  <a:close/>
                </a:path>
              </a:pathLst>
            </a:custGeom>
            <a:gradFill rotWithShape="1">
              <a:gsLst>
                <a:gs pos="0">
                  <a:schemeClr val="bg2">
                    <a:gamma/>
                    <a:tint val="42353"/>
                    <a:invGamma/>
                  </a:schemeClr>
                </a:gs>
                <a:gs pos="100000">
                  <a:schemeClr val="bg2"/>
                </a:gs>
              </a:gsLst>
              <a:path path="rect">
                <a:fillToRect l="50000" t="50000" r="50000" b="50000"/>
              </a:path>
            </a:gradFill>
            <a:ln w="12700" cap="sq" cmpd="sng">
              <a:solidFill>
                <a:schemeClr val="tx1"/>
              </a:solidFill>
              <a:prstDash val="solid"/>
              <a:round/>
              <a:headEnd type="none" w="sm" len="sm"/>
              <a:tailEnd type="none" w="sm" len="sm"/>
            </a:ln>
            <a:effectLst/>
          </p:spPr>
          <p:txBody>
            <a:bodyPr/>
            <a:lstStyle/>
            <a:p>
              <a:pPr fontAlgn="base">
                <a:spcBef>
                  <a:spcPct val="0"/>
                </a:spcBef>
                <a:spcAft>
                  <a:spcPct val="0"/>
                </a:spcAft>
                <a:defRPr/>
              </a:pPr>
              <a:endParaRPr lang="en-GB">
                <a:solidFill>
                  <a:srgbClr val="000000"/>
                </a:solidFill>
                <a:latin typeface="Comic Sans MS" pitchFamily="66" charset="0"/>
              </a:endParaRPr>
            </a:p>
          </p:txBody>
        </p:sp>
        <p:sp>
          <p:nvSpPr>
            <p:cNvPr id="91143" name="Oval 7"/>
            <p:cNvSpPr>
              <a:spLocks noChangeArrowheads="1"/>
            </p:cNvSpPr>
            <p:nvPr/>
          </p:nvSpPr>
          <p:spPr bwMode="auto">
            <a:xfrm>
              <a:off x="2246" y="1978"/>
              <a:ext cx="364" cy="274"/>
            </a:xfrm>
            <a:prstGeom prst="ellipse">
              <a:avLst/>
            </a:prstGeom>
            <a:gradFill rotWithShape="1">
              <a:gsLst>
                <a:gs pos="0">
                  <a:schemeClr val="bg2">
                    <a:gamma/>
                    <a:tint val="42353"/>
                    <a:invGamma/>
                  </a:schemeClr>
                </a:gs>
                <a:gs pos="100000">
                  <a:schemeClr val="bg2"/>
                </a:gs>
              </a:gsLst>
              <a:path path="shape">
                <a:fillToRect l="50000" t="50000" r="50000" b="50000"/>
              </a:path>
            </a:gradFill>
            <a:ln w="12700" cap="sq" algn="ctr">
              <a:solidFill>
                <a:schemeClr val="tx1"/>
              </a:solidFill>
              <a:round/>
              <a:headEnd type="none" w="sm" len="sm"/>
              <a:tailEnd type="none" w="sm" len="sm"/>
            </a:ln>
            <a:effectLst/>
          </p:spPr>
          <p:txBody>
            <a:bodyPr/>
            <a:lstStyle/>
            <a:p>
              <a:pPr fontAlgn="base">
                <a:spcBef>
                  <a:spcPct val="0"/>
                </a:spcBef>
                <a:spcAft>
                  <a:spcPct val="0"/>
                </a:spcAft>
                <a:defRPr/>
              </a:pPr>
              <a:endParaRPr lang="en-GB">
                <a:solidFill>
                  <a:srgbClr val="000000"/>
                </a:solidFill>
                <a:latin typeface="Comic Sans MS" pitchFamily="66" charset="0"/>
              </a:endParaRPr>
            </a:p>
          </p:txBody>
        </p:sp>
        <p:sp>
          <p:nvSpPr>
            <p:cNvPr id="3084" name="Oval 8"/>
            <p:cNvSpPr>
              <a:spLocks noChangeArrowheads="1"/>
            </p:cNvSpPr>
            <p:nvPr/>
          </p:nvSpPr>
          <p:spPr bwMode="auto">
            <a:xfrm>
              <a:off x="2154" y="2115"/>
              <a:ext cx="181" cy="136"/>
            </a:xfrm>
            <a:prstGeom prst="ellipse">
              <a:avLst/>
            </a:prstGeom>
            <a:solidFill>
              <a:schemeClr val="bg1"/>
            </a:solidFill>
            <a:ln w="12700" cap="sq">
              <a:solidFill>
                <a:schemeClr val="tx1"/>
              </a:solidFill>
              <a:round/>
              <a:headEnd type="none" w="sm" len="sm"/>
              <a:tailEnd type="none" w="sm" len="sm"/>
            </a:ln>
          </p:spPr>
          <p:txBody>
            <a:bodyPr wrap="none" anchor="ctr"/>
            <a:lstStyle/>
            <a:p>
              <a:pPr fontAlgn="base">
                <a:spcBef>
                  <a:spcPct val="0"/>
                </a:spcBef>
                <a:spcAft>
                  <a:spcPct val="0"/>
                </a:spcAft>
              </a:pPr>
              <a:endParaRPr lang="en-US">
                <a:solidFill>
                  <a:srgbClr val="000000"/>
                </a:solidFill>
                <a:latin typeface="Comic Sans MS" pitchFamily="66" charset="0"/>
              </a:endParaRPr>
            </a:p>
          </p:txBody>
        </p:sp>
        <p:sp>
          <p:nvSpPr>
            <p:cNvPr id="91145" name="Oval 9"/>
            <p:cNvSpPr>
              <a:spLocks noChangeArrowheads="1"/>
            </p:cNvSpPr>
            <p:nvPr/>
          </p:nvSpPr>
          <p:spPr bwMode="auto">
            <a:xfrm>
              <a:off x="1882" y="2297"/>
              <a:ext cx="138" cy="89"/>
            </a:xfrm>
            <a:prstGeom prst="ellipse">
              <a:avLst/>
            </a:prstGeom>
            <a:gradFill rotWithShape="1">
              <a:gsLst>
                <a:gs pos="0">
                  <a:schemeClr val="bg2">
                    <a:gamma/>
                    <a:tint val="42353"/>
                    <a:invGamma/>
                  </a:schemeClr>
                </a:gs>
                <a:gs pos="100000">
                  <a:schemeClr val="bg2"/>
                </a:gs>
              </a:gsLst>
              <a:path path="shape">
                <a:fillToRect l="50000" t="50000" r="50000" b="50000"/>
              </a:path>
            </a:gradFill>
            <a:ln w="12700" cap="sq" algn="ctr">
              <a:solidFill>
                <a:schemeClr val="tx1"/>
              </a:solidFill>
              <a:round/>
              <a:headEnd type="none" w="sm" len="sm"/>
              <a:tailEnd type="none" w="sm" len="sm"/>
            </a:ln>
            <a:effectLst/>
          </p:spPr>
          <p:txBody>
            <a:bodyPr/>
            <a:lstStyle/>
            <a:p>
              <a:pPr fontAlgn="base">
                <a:spcBef>
                  <a:spcPct val="0"/>
                </a:spcBef>
                <a:spcAft>
                  <a:spcPct val="0"/>
                </a:spcAft>
                <a:defRPr/>
              </a:pPr>
              <a:endParaRPr lang="en-GB">
                <a:solidFill>
                  <a:srgbClr val="000000"/>
                </a:solidFill>
                <a:latin typeface="Comic Sans MS" pitchFamily="66" charset="0"/>
              </a:endParaRPr>
            </a:p>
          </p:txBody>
        </p:sp>
      </p:grpSp>
      <p:sp>
        <p:nvSpPr>
          <p:cNvPr id="91146" name="Text Box 10"/>
          <p:cNvSpPr txBox="1">
            <a:spLocks noChangeArrowheads="1"/>
          </p:cNvSpPr>
          <p:nvPr/>
        </p:nvSpPr>
        <p:spPr bwMode="auto">
          <a:xfrm>
            <a:off x="6816726" y="2636720"/>
            <a:ext cx="2447925" cy="693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spAutoFit/>
          </a:bodyP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eaLnBrk="1" fontAlgn="base" hangingPunct="1">
              <a:lnSpc>
                <a:spcPct val="135000"/>
              </a:lnSpc>
              <a:spcBef>
                <a:spcPct val="0"/>
              </a:spcBef>
              <a:spcAft>
                <a:spcPct val="0"/>
              </a:spcAft>
            </a:pPr>
            <a:r>
              <a:rPr lang="en-GB" sz="3200" dirty="0" smtClean="0"/>
              <a:t>The Vote!!!</a:t>
            </a:r>
            <a:endParaRPr lang="en-GB" sz="3200" dirty="0"/>
          </a:p>
        </p:txBody>
      </p:sp>
      <p:sp>
        <p:nvSpPr>
          <p:cNvPr id="3077" name="Text Box 12"/>
          <p:cNvSpPr txBox="1">
            <a:spLocks noChangeArrowheads="1"/>
          </p:cNvSpPr>
          <p:nvPr/>
        </p:nvSpPr>
        <p:spPr bwMode="auto">
          <a:xfrm>
            <a:off x="3071813" y="939133"/>
            <a:ext cx="3276600" cy="4579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spAutoFit/>
          </a:bodyP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algn="ctr" eaLnBrk="1" fontAlgn="base" hangingPunct="1">
              <a:lnSpc>
                <a:spcPct val="135000"/>
              </a:lnSpc>
              <a:spcBef>
                <a:spcPct val="0"/>
              </a:spcBef>
              <a:spcAft>
                <a:spcPct val="0"/>
              </a:spcAft>
            </a:pPr>
            <a:r>
              <a:rPr lang="en-GB" sz="3600" dirty="0" smtClean="0"/>
              <a:t>Why were people protesting in Manchester? What did they want?</a:t>
            </a:r>
            <a:endParaRPr lang="en-GB" sz="3600" dirty="0"/>
          </a:p>
        </p:txBody>
      </p:sp>
      <p:sp>
        <p:nvSpPr>
          <p:cNvPr id="3078" name="Text Box 14"/>
          <p:cNvSpPr txBox="1">
            <a:spLocks noChangeArrowheads="1"/>
          </p:cNvSpPr>
          <p:nvPr/>
        </p:nvSpPr>
        <p:spPr bwMode="auto">
          <a:xfrm>
            <a:off x="6096001" y="2781300"/>
            <a:ext cx="720725"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spAutoFit/>
          </a:bodyP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algn="ctr" eaLnBrk="1" fontAlgn="base" hangingPunct="1">
              <a:lnSpc>
                <a:spcPct val="135000"/>
              </a:lnSpc>
              <a:spcBef>
                <a:spcPct val="0"/>
              </a:spcBef>
              <a:spcAft>
                <a:spcPct val="0"/>
              </a:spcAft>
            </a:pPr>
            <a:r>
              <a:rPr lang="en-GB" sz="6600" baseline="30000">
                <a:solidFill>
                  <a:srgbClr val="FFFFFF"/>
                </a:solidFill>
                <a:latin typeface="EraserDust" pitchFamily="34" charset="0"/>
              </a:rPr>
              <a:t>=</a:t>
            </a:r>
          </a:p>
        </p:txBody>
      </p:sp>
      <p:sp>
        <p:nvSpPr>
          <p:cNvPr id="3079" name="Freeform 15" descr="Recycled paper"/>
          <p:cNvSpPr>
            <a:spLocks/>
          </p:cNvSpPr>
          <p:nvPr/>
        </p:nvSpPr>
        <p:spPr bwMode="auto">
          <a:xfrm>
            <a:off x="1524001" y="5867400"/>
            <a:ext cx="2798763" cy="609600"/>
          </a:xfrm>
          <a:custGeom>
            <a:avLst/>
            <a:gdLst>
              <a:gd name="T0" fmla="*/ 0 w 506"/>
              <a:gd name="T1" fmla="*/ 609600 h 272"/>
              <a:gd name="T2" fmla="*/ 2566455 w 506"/>
              <a:gd name="T3" fmla="*/ 569259 h 272"/>
              <a:gd name="T4" fmla="*/ 2798763 w 506"/>
              <a:gd name="T5" fmla="*/ 64994 h 272"/>
              <a:gd name="T6" fmla="*/ 0 w 506"/>
              <a:gd name="T7" fmla="*/ 0 h 272"/>
              <a:gd name="T8" fmla="*/ 0 w 506"/>
              <a:gd name="T9" fmla="*/ 609600 h 272"/>
              <a:gd name="T10" fmla="*/ 0 60000 65536"/>
              <a:gd name="T11" fmla="*/ 0 60000 65536"/>
              <a:gd name="T12" fmla="*/ 0 60000 65536"/>
              <a:gd name="T13" fmla="*/ 0 60000 65536"/>
              <a:gd name="T14" fmla="*/ 0 60000 65536"/>
              <a:gd name="T15" fmla="*/ 0 w 506"/>
              <a:gd name="T16" fmla="*/ 0 h 272"/>
              <a:gd name="T17" fmla="*/ 506 w 506"/>
              <a:gd name="T18" fmla="*/ 272 h 272"/>
            </a:gdLst>
            <a:ahLst/>
            <a:cxnLst>
              <a:cxn ang="T10">
                <a:pos x="T0" y="T1"/>
              </a:cxn>
              <a:cxn ang="T11">
                <a:pos x="T2" y="T3"/>
              </a:cxn>
              <a:cxn ang="T12">
                <a:pos x="T4" y="T5"/>
              </a:cxn>
              <a:cxn ang="T13">
                <a:pos x="T6" y="T7"/>
              </a:cxn>
              <a:cxn ang="T14">
                <a:pos x="T8" y="T9"/>
              </a:cxn>
            </a:cxnLst>
            <a:rect l="T15" t="T16" r="T17" b="T18"/>
            <a:pathLst>
              <a:path w="506" h="272">
                <a:moveTo>
                  <a:pt x="0" y="272"/>
                </a:moveTo>
                <a:cubicBezTo>
                  <a:pt x="0" y="272"/>
                  <a:pt x="232" y="263"/>
                  <a:pt x="464" y="254"/>
                </a:cubicBezTo>
                <a:cubicBezTo>
                  <a:pt x="469" y="140"/>
                  <a:pt x="451" y="112"/>
                  <a:pt x="506" y="29"/>
                </a:cubicBezTo>
                <a:cubicBezTo>
                  <a:pt x="253" y="14"/>
                  <a:pt x="0" y="0"/>
                  <a:pt x="0" y="0"/>
                </a:cubicBezTo>
                <a:lnTo>
                  <a:pt x="0" y="272"/>
                </a:lnTo>
                <a:close/>
              </a:path>
            </a:pathLst>
          </a:custGeom>
          <a:blipFill dpi="0" rotWithShape="1">
            <a:blip r:embed="rId3" cstate="print">
              <a:duotone>
                <a:srgbClr val="443E21"/>
                <a:srgbClr val="FFFFFF"/>
              </a:duotone>
            </a:blip>
            <a:srcRect/>
            <a:tile tx="0" ty="0" sx="100000" sy="100000" flip="none" algn="tl"/>
          </a:blip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anchor="ctr"/>
          <a:lstStyle/>
          <a:p>
            <a:pPr fontAlgn="base">
              <a:spcBef>
                <a:spcPct val="0"/>
              </a:spcBef>
              <a:spcAft>
                <a:spcPct val="0"/>
              </a:spcAft>
            </a:pPr>
            <a:endParaRPr lang="en-GB">
              <a:solidFill>
                <a:srgbClr val="000000"/>
              </a:solidFill>
              <a:latin typeface="Comic Sans MS" pitchFamily="66" charset="0"/>
            </a:endParaRPr>
          </a:p>
        </p:txBody>
      </p:sp>
    </p:spTree>
    <p:extLst>
      <p:ext uri="{BB962C8B-B14F-4D97-AF65-F5344CB8AC3E}">
        <p14:creationId xmlns:p14="http://schemas.microsoft.com/office/powerpoint/2010/main" val="40016789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0" fill="hold"/>
                                        <p:tgtEl>
                                          <p:spTgt spid="2"/>
                                        </p:tgtEl>
                                        <p:attrNameLst>
                                          <p:attrName>ppt_x</p:attrName>
                                        </p:attrNameLst>
                                      </p:cBhvr>
                                      <p:tavLst>
                                        <p:tav tm="0">
                                          <p:val>
                                            <p:strVal val="1+#ppt_w/2"/>
                                          </p:val>
                                        </p:tav>
                                        <p:tav tm="100000">
                                          <p:val>
                                            <p:strVal val="#ppt_x"/>
                                          </p:val>
                                        </p:tav>
                                      </p:tavLst>
                                    </p:anim>
                                    <p:anim calcmode="lin" valueType="num">
                                      <p:cBhvr additive="base">
                                        <p:cTn id="8" dur="5000" fill="hold"/>
                                        <p:tgtEl>
                                          <p:spTgt spid="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mousesteps3.wav"/>
                                        </p:tgtEl>
                                      </p:cMediaNode>
                                    </p:audio>
                                  </p:subTnLst>
                                </p:cTn>
                              </p:par>
                            </p:childTnLst>
                          </p:cTn>
                        </p:par>
                        <p:par>
                          <p:cTn id="9" fill="hold" nodeType="afterGroup">
                            <p:stCondLst>
                              <p:cond delay="5000"/>
                            </p:stCondLst>
                            <p:childTnLst>
                              <p:par>
                                <p:cTn id="10" presetID="9" presetClass="entr" presetSubtype="0" fill="hold" grpId="0" nodeType="afterEffect">
                                  <p:stCondLst>
                                    <p:cond delay="0"/>
                                  </p:stCondLst>
                                  <p:childTnLst>
                                    <p:set>
                                      <p:cBhvr>
                                        <p:cTn id="11" dur="1" fill="hold">
                                          <p:stCondLst>
                                            <p:cond delay="0"/>
                                          </p:stCondLst>
                                        </p:cTn>
                                        <p:tgtEl>
                                          <p:spTgt spid="91146"/>
                                        </p:tgtEl>
                                        <p:attrNameLst>
                                          <p:attrName>style.visibility</p:attrName>
                                        </p:attrNameLst>
                                      </p:cBhvr>
                                      <p:to>
                                        <p:strVal val="visible"/>
                                      </p:to>
                                    </p:set>
                                    <p:animEffect transition="in" filter="dissolve">
                                      <p:cBhvr>
                                        <p:cTn id="12" dur="500"/>
                                        <p:tgtEl>
                                          <p:spTgt spid="91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46"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Peterlo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800" y="1"/>
            <a:ext cx="10430933" cy="574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ext Box 3"/>
          <p:cNvSpPr txBox="1">
            <a:spLocks noChangeArrowheads="1"/>
          </p:cNvSpPr>
          <p:nvPr/>
        </p:nvSpPr>
        <p:spPr bwMode="auto">
          <a:xfrm>
            <a:off x="812801" y="5867401"/>
            <a:ext cx="11098462"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rebuchet MS" pitchFamily="-80" charset="0"/>
              </a:defRPr>
            </a:lvl1pPr>
            <a:lvl2pPr marL="742950" indent="-285750">
              <a:defRPr sz="2400">
                <a:solidFill>
                  <a:schemeClr val="tx1"/>
                </a:solidFill>
                <a:latin typeface="Trebuchet MS" pitchFamily="-80" charset="0"/>
              </a:defRPr>
            </a:lvl2pPr>
            <a:lvl3pPr marL="1143000" indent="-228600">
              <a:defRPr sz="2400">
                <a:solidFill>
                  <a:schemeClr val="tx1"/>
                </a:solidFill>
                <a:latin typeface="Trebuchet MS" pitchFamily="-80" charset="0"/>
              </a:defRPr>
            </a:lvl3pPr>
            <a:lvl4pPr marL="1600200" indent="-228600">
              <a:defRPr sz="2400">
                <a:solidFill>
                  <a:schemeClr val="tx1"/>
                </a:solidFill>
                <a:latin typeface="Trebuchet MS" pitchFamily="-80" charset="0"/>
              </a:defRPr>
            </a:lvl4pPr>
            <a:lvl5pPr marL="2057400" indent="-228600">
              <a:defRPr sz="2400">
                <a:solidFill>
                  <a:schemeClr val="tx1"/>
                </a:solidFill>
                <a:latin typeface="Trebuchet MS" pitchFamily="-80" charset="0"/>
              </a:defRPr>
            </a:lvl5pPr>
            <a:lvl6pPr marL="2514600" indent="-228600" eaLnBrk="0" fontAlgn="base" hangingPunct="0">
              <a:spcBef>
                <a:spcPct val="0"/>
              </a:spcBef>
              <a:spcAft>
                <a:spcPct val="0"/>
              </a:spcAft>
              <a:defRPr sz="2400">
                <a:solidFill>
                  <a:schemeClr val="tx1"/>
                </a:solidFill>
                <a:latin typeface="Trebuchet MS" pitchFamily="-80" charset="0"/>
              </a:defRPr>
            </a:lvl6pPr>
            <a:lvl7pPr marL="2971800" indent="-228600" eaLnBrk="0" fontAlgn="base" hangingPunct="0">
              <a:spcBef>
                <a:spcPct val="0"/>
              </a:spcBef>
              <a:spcAft>
                <a:spcPct val="0"/>
              </a:spcAft>
              <a:defRPr sz="2400">
                <a:solidFill>
                  <a:schemeClr val="tx1"/>
                </a:solidFill>
                <a:latin typeface="Trebuchet MS" pitchFamily="-80" charset="0"/>
              </a:defRPr>
            </a:lvl7pPr>
            <a:lvl8pPr marL="3429000" indent="-228600" eaLnBrk="0" fontAlgn="base" hangingPunct="0">
              <a:spcBef>
                <a:spcPct val="0"/>
              </a:spcBef>
              <a:spcAft>
                <a:spcPct val="0"/>
              </a:spcAft>
              <a:defRPr sz="2400">
                <a:solidFill>
                  <a:schemeClr val="tx1"/>
                </a:solidFill>
                <a:latin typeface="Trebuchet MS" pitchFamily="-80" charset="0"/>
              </a:defRPr>
            </a:lvl8pPr>
            <a:lvl9pPr marL="3886200" indent="-228600" eaLnBrk="0" fontAlgn="base" hangingPunct="0">
              <a:spcBef>
                <a:spcPct val="0"/>
              </a:spcBef>
              <a:spcAft>
                <a:spcPct val="0"/>
              </a:spcAft>
              <a:defRPr sz="2400">
                <a:solidFill>
                  <a:schemeClr val="tx1"/>
                </a:solidFill>
                <a:latin typeface="Trebuchet MS" pitchFamily="-80" charset="0"/>
              </a:defRPr>
            </a:lvl9pPr>
          </a:lstStyle>
          <a:p>
            <a:pPr algn="ctr" eaLnBrk="1" hangingPunct="1"/>
            <a:r>
              <a:rPr lang="en-US" altLang="en-US" sz="2800" b="1" dirty="0">
                <a:latin typeface="Comic Sans MS" panose="030F0702030302020204" pitchFamily="66" charset="0"/>
              </a:rPr>
              <a:t>What is the story behind this picture</a:t>
            </a:r>
            <a:r>
              <a:rPr lang="en-US" altLang="en-US" sz="2800" b="1" dirty="0" smtClean="0">
                <a:latin typeface="Comic Sans MS" panose="030F0702030302020204" pitchFamily="66" charset="0"/>
              </a:rPr>
              <a:t>?</a:t>
            </a:r>
          </a:p>
          <a:p>
            <a:pPr algn="ctr" eaLnBrk="1" hangingPunct="1"/>
            <a:r>
              <a:rPr lang="en-US" altLang="en-US" sz="2800" b="1" u="sng" dirty="0" smtClean="0">
                <a:solidFill>
                  <a:srgbClr val="FF0000"/>
                </a:solidFill>
                <a:latin typeface="Comic Sans MS" panose="030F0702030302020204" pitchFamily="66" charset="0"/>
              </a:rPr>
              <a:t>You have a copy of this – answer the questions on the sheet</a:t>
            </a:r>
            <a:endParaRPr lang="en-US" altLang="en-US" sz="2800" b="1" u="sng"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2385419323"/>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Freeform 2"/>
          <p:cNvSpPr>
            <a:spLocks/>
          </p:cNvSpPr>
          <p:nvPr/>
        </p:nvSpPr>
        <p:spPr bwMode="auto">
          <a:xfrm>
            <a:off x="4038600" y="5943600"/>
            <a:ext cx="363538" cy="431800"/>
          </a:xfrm>
          <a:custGeom>
            <a:avLst/>
            <a:gdLst>
              <a:gd name="T0" fmla="*/ 39688 w 229"/>
              <a:gd name="T1" fmla="*/ 431800 h 272"/>
              <a:gd name="T2" fmla="*/ 317500 w 229"/>
              <a:gd name="T3" fmla="*/ 327025 h 272"/>
              <a:gd name="T4" fmla="*/ 317500 w 229"/>
              <a:gd name="T5" fmla="*/ 114300 h 272"/>
              <a:gd name="T6" fmla="*/ 179388 w 229"/>
              <a:gd name="T7" fmla="*/ 9525 h 272"/>
              <a:gd name="T8" fmla="*/ 39688 w 229"/>
              <a:gd name="T9" fmla="*/ 168275 h 272"/>
              <a:gd name="T10" fmla="*/ 39688 w 229"/>
              <a:gd name="T11" fmla="*/ 431800 h 272"/>
              <a:gd name="T12" fmla="*/ 0 60000 65536"/>
              <a:gd name="T13" fmla="*/ 0 60000 65536"/>
              <a:gd name="T14" fmla="*/ 0 60000 65536"/>
              <a:gd name="T15" fmla="*/ 0 60000 65536"/>
              <a:gd name="T16" fmla="*/ 0 60000 65536"/>
              <a:gd name="T17" fmla="*/ 0 60000 65536"/>
              <a:gd name="T18" fmla="*/ 0 w 229"/>
              <a:gd name="T19" fmla="*/ 0 h 272"/>
              <a:gd name="T20" fmla="*/ 229 w 229"/>
              <a:gd name="T21" fmla="*/ 272 h 272"/>
            </a:gdLst>
            <a:ahLst/>
            <a:cxnLst>
              <a:cxn ang="T12">
                <a:pos x="T0" y="T1"/>
              </a:cxn>
              <a:cxn ang="T13">
                <a:pos x="T2" y="T3"/>
              </a:cxn>
              <a:cxn ang="T14">
                <a:pos x="T4" y="T5"/>
              </a:cxn>
              <a:cxn ang="T15">
                <a:pos x="T6" y="T7"/>
              </a:cxn>
              <a:cxn ang="T16">
                <a:pos x="T8" y="T9"/>
              </a:cxn>
              <a:cxn ang="T17">
                <a:pos x="T10" y="T11"/>
              </a:cxn>
            </a:cxnLst>
            <a:rect l="T18" t="T19" r="T20" b="T21"/>
            <a:pathLst>
              <a:path w="229" h="272">
                <a:moveTo>
                  <a:pt x="25" y="272"/>
                </a:moveTo>
                <a:lnTo>
                  <a:pt x="200" y="206"/>
                </a:lnTo>
                <a:cubicBezTo>
                  <a:pt x="229" y="173"/>
                  <a:pt x="214" y="105"/>
                  <a:pt x="200" y="72"/>
                </a:cubicBezTo>
                <a:cubicBezTo>
                  <a:pt x="186" y="39"/>
                  <a:pt x="142" y="0"/>
                  <a:pt x="113" y="6"/>
                </a:cubicBezTo>
                <a:cubicBezTo>
                  <a:pt x="83" y="12"/>
                  <a:pt x="50" y="10"/>
                  <a:pt x="25" y="106"/>
                </a:cubicBezTo>
                <a:cubicBezTo>
                  <a:pt x="0" y="202"/>
                  <a:pt x="25" y="237"/>
                  <a:pt x="25" y="272"/>
                </a:cubicBezTo>
                <a:close/>
              </a:path>
            </a:pathLst>
          </a:custGeom>
          <a:solidFill>
            <a:schemeClr val="tx1"/>
          </a:solidFill>
          <a:ln w="12700" cap="sq">
            <a:solidFill>
              <a:schemeClr val="tx1"/>
            </a:solidFill>
            <a:round/>
            <a:headEnd type="none" w="sm" len="sm"/>
            <a:tailEnd type="none" w="sm" len="sm"/>
          </a:ln>
        </p:spPr>
        <p:txBody>
          <a:bodyPr/>
          <a:lstStyle/>
          <a:p>
            <a:pPr fontAlgn="base">
              <a:spcBef>
                <a:spcPct val="0"/>
              </a:spcBef>
              <a:spcAft>
                <a:spcPct val="0"/>
              </a:spcAft>
            </a:pPr>
            <a:endParaRPr lang="en-GB">
              <a:solidFill>
                <a:srgbClr val="000000"/>
              </a:solidFill>
              <a:latin typeface="Comic Sans MS" pitchFamily="66" charset="0"/>
            </a:endParaRPr>
          </a:p>
        </p:txBody>
      </p:sp>
      <p:grpSp>
        <p:nvGrpSpPr>
          <p:cNvPr id="2" name="Group 3"/>
          <p:cNvGrpSpPr>
            <a:grpSpLocks/>
          </p:cNvGrpSpPr>
          <p:nvPr/>
        </p:nvGrpSpPr>
        <p:grpSpPr bwMode="auto">
          <a:xfrm>
            <a:off x="1558926" y="6013451"/>
            <a:ext cx="936625" cy="295275"/>
            <a:chOff x="1882" y="1883"/>
            <a:chExt cx="2260" cy="554"/>
          </a:xfrm>
        </p:grpSpPr>
        <p:sp>
          <p:nvSpPr>
            <p:cNvPr id="91140" name="Oval 4"/>
            <p:cNvSpPr>
              <a:spLocks noChangeArrowheads="1"/>
            </p:cNvSpPr>
            <p:nvPr/>
          </p:nvSpPr>
          <p:spPr bwMode="auto">
            <a:xfrm>
              <a:off x="2154" y="1978"/>
              <a:ext cx="364" cy="274"/>
            </a:xfrm>
            <a:prstGeom prst="ellipse">
              <a:avLst/>
            </a:prstGeom>
            <a:gradFill rotWithShape="1">
              <a:gsLst>
                <a:gs pos="0">
                  <a:schemeClr val="bg2">
                    <a:gamma/>
                    <a:tint val="42353"/>
                    <a:invGamma/>
                  </a:schemeClr>
                </a:gs>
                <a:gs pos="100000">
                  <a:schemeClr val="bg2"/>
                </a:gs>
              </a:gsLst>
              <a:path path="shape">
                <a:fillToRect l="50000" t="50000" r="50000" b="50000"/>
              </a:path>
            </a:gradFill>
            <a:ln w="12700" cap="sq" algn="ctr">
              <a:solidFill>
                <a:schemeClr val="tx1"/>
              </a:solidFill>
              <a:round/>
              <a:headEnd type="none" w="sm" len="sm"/>
              <a:tailEnd type="none" w="sm" len="sm"/>
            </a:ln>
            <a:effectLst/>
          </p:spPr>
          <p:txBody>
            <a:bodyPr/>
            <a:lstStyle/>
            <a:p>
              <a:pPr fontAlgn="base">
                <a:spcBef>
                  <a:spcPct val="0"/>
                </a:spcBef>
                <a:spcAft>
                  <a:spcPct val="0"/>
                </a:spcAft>
                <a:defRPr/>
              </a:pPr>
              <a:endParaRPr lang="en-GB">
                <a:solidFill>
                  <a:srgbClr val="000000"/>
                </a:solidFill>
                <a:latin typeface="Comic Sans MS" pitchFamily="66" charset="0"/>
              </a:endParaRPr>
            </a:p>
          </p:txBody>
        </p:sp>
        <p:sp>
          <p:nvSpPr>
            <p:cNvPr id="3081" name="Oval 5"/>
            <p:cNvSpPr>
              <a:spLocks noChangeArrowheads="1"/>
            </p:cNvSpPr>
            <p:nvPr/>
          </p:nvSpPr>
          <p:spPr bwMode="auto">
            <a:xfrm>
              <a:off x="2064" y="2115"/>
              <a:ext cx="181" cy="136"/>
            </a:xfrm>
            <a:prstGeom prst="ellipse">
              <a:avLst/>
            </a:prstGeom>
            <a:solidFill>
              <a:schemeClr val="bg1"/>
            </a:solidFill>
            <a:ln w="12700" cap="sq">
              <a:solidFill>
                <a:schemeClr val="tx1"/>
              </a:solidFill>
              <a:round/>
              <a:headEnd type="none" w="sm" len="sm"/>
              <a:tailEnd type="none" w="sm" len="sm"/>
            </a:ln>
          </p:spPr>
          <p:txBody>
            <a:bodyPr wrap="none" anchor="ctr"/>
            <a:lstStyle/>
            <a:p>
              <a:pPr fontAlgn="base">
                <a:spcBef>
                  <a:spcPct val="0"/>
                </a:spcBef>
                <a:spcAft>
                  <a:spcPct val="0"/>
                </a:spcAft>
              </a:pPr>
              <a:endParaRPr lang="en-US">
                <a:solidFill>
                  <a:srgbClr val="000000"/>
                </a:solidFill>
                <a:latin typeface="Comic Sans MS" pitchFamily="66" charset="0"/>
              </a:endParaRPr>
            </a:p>
          </p:txBody>
        </p:sp>
        <p:sp>
          <p:nvSpPr>
            <p:cNvPr id="91142" name="Freeform 6"/>
            <p:cNvSpPr>
              <a:spLocks/>
            </p:cNvSpPr>
            <p:nvPr/>
          </p:nvSpPr>
          <p:spPr bwMode="auto">
            <a:xfrm>
              <a:off x="1886" y="1883"/>
              <a:ext cx="2256" cy="554"/>
            </a:xfrm>
            <a:custGeom>
              <a:avLst/>
              <a:gdLst/>
              <a:ahLst/>
              <a:cxnLst>
                <a:cxn ang="0">
                  <a:pos x="86" y="413"/>
                </a:cxn>
                <a:cxn ang="0">
                  <a:pos x="494" y="232"/>
                </a:cxn>
                <a:cxn ang="0">
                  <a:pos x="664" y="247"/>
                </a:cxn>
                <a:cxn ang="0">
                  <a:pos x="673" y="220"/>
                </a:cxn>
                <a:cxn ang="0">
                  <a:pos x="700" y="202"/>
                </a:cxn>
                <a:cxn ang="0">
                  <a:pos x="710" y="174"/>
                </a:cxn>
                <a:cxn ang="0">
                  <a:pos x="737" y="165"/>
                </a:cxn>
                <a:cxn ang="0">
                  <a:pos x="792" y="156"/>
                </a:cxn>
                <a:cxn ang="0">
                  <a:pos x="938" y="55"/>
                </a:cxn>
                <a:cxn ang="0">
                  <a:pos x="1322" y="83"/>
                </a:cxn>
                <a:cxn ang="0">
                  <a:pos x="1414" y="192"/>
                </a:cxn>
                <a:cxn ang="0">
                  <a:pos x="1404" y="458"/>
                </a:cxn>
                <a:cxn ang="0">
                  <a:pos x="2255" y="503"/>
                </a:cxn>
                <a:cxn ang="0">
                  <a:pos x="1185" y="531"/>
                </a:cxn>
                <a:cxn ang="0">
                  <a:pos x="362" y="522"/>
                </a:cxn>
                <a:cxn ang="0">
                  <a:pos x="70" y="531"/>
                </a:cxn>
                <a:cxn ang="0">
                  <a:pos x="15" y="512"/>
                </a:cxn>
                <a:cxn ang="0">
                  <a:pos x="51" y="458"/>
                </a:cxn>
                <a:cxn ang="0">
                  <a:pos x="70" y="439"/>
                </a:cxn>
                <a:cxn ang="0">
                  <a:pos x="86" y="413"/>
                </a:cxn>
              </a:cxnLst>
              <a:rect l="0" t="0" r="r" b="b"/>
              <a:pathLst>
                <a:path w="2255" h="554">
                  <a:moveTo>
                    <a:pt x="86" y="413"/>
                  </a:moveTo>
                  <a:lnTo>
                    <a:pt x="494" y="232"/>
                  </a:lnTo>
                  <a:cubicBezTo>
                    <a:pt x="590" y="204"/>
                    <a:pt x="634" y="249"/>
                    <a:pt x="664" y="247"/>
                  </a:cubicBezTo>
                  <a:cubicBezTo>
                    <a:pt x="664" y="238"/>
                    <a:pt x="667" y="227"/>
                    <a:pt x="673" y="220"/>
                  </a:cubicBezTo>
                  <a:cubicBezTo>
                    <a:pt x="680" y="212"/>
                    <a:pt x="691" y="208"/>
                    <a:pt x="700" y="202"/>
                  </a:cubicBezTo>
                  <a:cubicBezTo>
                    <a:pt x="703" y="193"/>
                    <a:pt x="703" y="181"/>
                    <a:pt x="710" y="174"/>
                  </a:cubicBezTo>
                  <a:cubicBezTo>
                    <a:pt x="717" y="167"/>
                    <a:pt x="729" y="169"/>
                    <a:pt x="737" y="165"/>
                  </a:cubicBezTo>
                  <a:cubicBezTo>
                    <a:pt x="753" y="152"/>
                    <a:pt x="759" y="174"/>
                    <a:pt x="792" y="156"/>
                  </a:cubicBezTo>
                  <a:cubicBezTo>
                    <a:pt x="825" y="138"/>
                    <a:pt x="792" y="110"/>
                    <a:pt x="938" y="55"/>
                  </a:cubicBezTo>
                  <a:cubicBezTo>
                    <a:pt x="1084" y="0"/>
                    <a:pt x="1193" y="62"/>
                    <a:pt x="1322" y="83"/>
                  </a:cubicBezTo>
                  <a:cubicBezTo>
                    <a:pt x="1351" y="121"/>
                    <a:pt x="1380" y="159"/>
                    <a:pt x="1414" y="192"/>
                  </a:cubicBezTo>
                  <a:cubicBezTo>
                    <a:pt x="1432" y="249"/>
                    <a:pt x="1384" y="357"/>
                    <a:pt x="1404" y="458"/>
                  </a:cubicBezTo>
                  <a:cubicBezTo>
                    <a:pt x="1408" y="477"/>
                    <a:pt x="2091" y="503"/>
                    <a:pt x="2255" y="503"/>
                  </a:cubicBezTo>
                  <a:cubicBezTo>
                    <a:pt x="2217" y="520"/>
                    <a:pt x="1502" y="525"/>
                    <a:pt x="1185" y="531"/>
                  </a:cubicBezTo>
                  <a:cubicBezTo>
                    <a:pt x="887" y="473"/>
                    <a:pt x="893" y="515"/>
                    <a:pt x="362" y="522"/>
                  </a:cubicBezTo>
                  <a:cubicBezTo>
                    <a:pt x="267" y="554"/>
                    <a:pt x="169" y="536"/>
                    <a:pt x="70" y="531"/>
                  </a:cubicBezTo>
                  <a:cubicBezTo>
                    <a:pt x="69" y="531"/>
                    <a:pt x="16" y="514"/>
                    <a:pt x="15" y="512"/>
                  </a:cubicBezTo>
                  <a:cubicBezTo>
                    <a:pt x="0" y="466"/>
                    <a:pt x="25" y="467"/>
                    <a:pt x="51" y="458"/>
                  </a:cubicBezTo>
                  <a:cubicBezTo>
                    <a:pt x="57" y="452"/>
                    <a:pt x="62" y="444"/>
                    <a:pt x="70" y="439"/>
                  </a:cubicBezTo>
                  <a:cubicBezTo>
                    <a:pt x="99" y="421"/>
                    <a:pt x="105" y="443"/>
                    <a:pt x="86" y="413"/>
                  </a:cubicBezTo>
                  <a:close/>
                </a:path>
              </a:pathLst>
            </a:custGeom>
            <a:gradFill rotWithShape="1">
              <a:gsLst>
                <a:gs pos="0">
                  <a:schemeClr val="bg2">
                    <a:gamma/>
                    <a:tint val="42353"/>
                    <a:invGamma/>
                  </a:schemeClr>
                </a:gs>
                <a:gs pos="100000">
                  <a:schemeClr val="bg2"/>
                </a:gs>
              </a:gsLst>
              <a:path path="rect">
                <a:fillToRect l="50000" t="50000" r="50000" b="50000"/>
              </a:path>
            </a:gradFill>
            <a:ln w="12700" cap="sq" cmpd="sng">
              <a:solidFill>
                <a:schemeClr val="tx1"/>
              </a:solidFill>
              <a:prstDash val="solid"/>
              <a:round/>
              <a:headEnd type="none" w="sm" len="sm"/>
              <a:tailEnd type="none" w="sm" len="sm"/>
            </a:ln>
            <a:effectLst/>
          </p:spPr>
          <p:txBody>
            <a:bodyPr/>
            <a:lstStyle/>
            <a:p>
              <a:pPr fontAlgn="base">
                <a:spcBef>
                  <a:spcPct val="0"/>
                </a:spcBef>
                <a:spcAft>
                  <a:spcPct val="0"/>
                </a:spcAft>
                <a:defRPr/>
              </a:pPr>
              <a:endParaRPr lang="en-GB">
                <a:solidFill>
                  <a:srgbClr val="000000"/>
                </a:solidFill>
                <a:latin typeface="Comic Sans MS" pitchFamily="66" charset="0"/>
              </a:endParaRPr>
            </a:p>
          </p:txBody>
        </p:sp>
        <p:sp>
          <p:nvSpPr>
            <p:cNvPr id="91143" name="Oval 7"/>
            <p:cNvSpPr>
              <a:spLocks noChangeArrowheads="1"/>
            </p:cNvSpPr>
            <p:nvPr/>
          </p:nvSpPr>
          <p:spPr bwMode="auto">
            <a:xfrm>
              <a:off x="2246" y="1978"/>
              <a:ext cx="364" cy="274"/>
            </a:xfrm>
            <a:prstGeom prst="ellipse">
              <a:avLst/>
            </a:prstGeom>
            <a:gradFill rotWithShape="1">
              <a:gsLst>
                <a:gs pos="0">
                  <a:schemeClr val="bg2">
                    <a:gamma/>
                    <a:tint val="42353"/>
                    <a:invGamma/>
                  </a:schemeClr>
                </a:gs>
                <a:gs pos="100000">
                  <a:schemeClr val="bg2"/>
                </a:gs>
              </a:gsLst>
              <a:path path="shape">
                <a:fillToRect l="50000" t="50000" r="50000" b="50000"/>
              </a:path>
            </a:gradFill>
            <a:ln w="12700" cap="sq" algn="ctr">
              <a:solidFill>
                <a:schemeClr val="tx1"/>
              </a:solidFill>
              <a:round/>
              <a:headEnd type="none" w="sm" len="sm"/>
              <a:tailEnd type="none" w="sm" len="sm"/>
            </a:ln>
            <a:effectLst/>
          </p:spPr>
          <p:txBody>
            <a:bodyPr/>
            <a:lstStyle/>
            <a:p>
              <a:pPr fontAlgn="base">
                <a:spcBef>
                  <a:spcPct val="0"/>
                </a:spcBef>
                <a:spcAft>
                  <a:spcPct val="0"/>
                </a:spcAft>
                <a:defRPr/>
              </a:pPr>
              <a:endParaRPr lang="en-GB">
                <a:solidFill>
                  <a:srgbClr val="000000"/>
                </a:solidFill>
                <a:latin typeface="Comic Sans MS" pitchFamily="66" charset="0"/>
              </a:endParaRPr>
            </a:p>
          </p:txBody>
        </p:sp>
        <p:sp>
          <p:nvSpPr>
            <p:cNvPr id="3084" name="Oval 8"/>
            <p:cNvSpPr>
              <a:spLocks noChangeArrowheads="1"/>
            </p:cNvSpPr>
            <p:nvPr/>
          </p:nvSpPr>
          <p:spPr bwMode="auto">
            <a:xfrm>
              <a:off x="2154" y="2115"/>
              <a:ext cx="181" cy="136"/>
            </a:xfrm>
            <a:prstGeom prst="ellipse">
              <a:avLst/>
            </a:prstGeom>
            <a:solidFill>
              <a:schemeClr val="bg1"/>
            </a:solidFill>
            <a:ln w="12700" cap="sq">
              <a:solidFill>
                <a:schemeClr val="tx1"/>
              </a:solidFill>
              <a:round/>
              <a:headEnd type="none" w="sm" len="sm"/>
              <a:tailEnd type="none" w="sm" len="sm"/>
            </a:ln>
          </p:spPr>
          <p:txBody>
            <a:bodyPr wrap="none" anchor="ctr"/>
            <a:lstStyle/>
            <a:p>
              <a:pPr fontAlgn="base">
                <a:spcBef>
                  <a:spcPct val="0"/>
                </a:spcBef>
                <a:spcAft>
                  <a:spcPct val="0"/>
                </a:spcAft>
              </a:pPr>
              <a:endParaRPr lang="en-US">
                <a:solidFill>
                  <a:srgbClr val="000000"/>
                </a:solidFill>
                <a:latin typeface="Comic Sans MS" pitchFamily="66" charset="0"/>
              </a:endParaRPr>
            </a:p>
          </p:txBody>
        </p:sp>
        <p:sp>
          <p:nvSpPr>
            <p:cNvPr id="91145" name="Oval 9"/>
            <p:cNvSpPr>
              <a:spLocks noChangeArrowheads="1"/>
            </p:cNvSpPr>
            <p:nvPr/>
          </p:nvSpPr>
          <p:spPr bwMode="auto">
            <a:xfrm>
              <a:off x="1882" y="2297"/>
              <a:ext cx="138" cy="89"/>
            </a:xfrm>
            <a:prstGeom prst="ellipse">
              <a:avLst/>
            </a:prstGeom>
            <a:gradFill rotWithShape="1">
              <a:gsLst>
                <a:gs pos="0">
                  <a:schemeClr val="bg2">
                    <a:gamma/>
                    <a:tint val="42353"/>
                    <a:invGamma/>
                  </a:schemeClr>
                </a:gs>
                <a:gs pos="100000">
                  <a:schemeClr val="bg2"/>
                </a:gs>
              </a:gsLst>
              <a:path path="shape">
                <a:fillToRect l="50000" t="50000" r="50000" b="50000"/>
              </a:path>
            </a:gradFill>
            <a:ln w="12700" cap="sq" algn="ctr">
              <a:solidFill>
                <a:schemeClr val="tx1"/>
              </a:solidFill>
              <a:round/>
              <a:headEnd type="none" w="sm" len="sm"/>
              <a:tailEnd type="none" w="sm" len="sm"/>
            </a:ln>
            <a:effectLst/>
          </p:spPr>
          <p:txBody>
            <a:bodyPr/>
            <a:lstStyle/>
            <a:p>
              <a:pPr fontAlgn="base">
                <a:spcBef>
                  <a:spcPct val="0"/>
                </a:spcBef>
                <a:spcAft>
                  <a:spcPct val="0"/>
                </a:spcAft>
                <a:defRPr/>
              </a:pPr>
              <a:endParaRPr lang="en-GB">
                <a:solidFill>
                  <a:srgbClr val="000000"/>
                </a:solidFill>
                <a:latin typeface="Comic Sans MS" pitchFamily="66" charset="0"/>
              </a:endParaRPr>
            </a:p>
          </p:txBody>
        </p:sp>
      </p:grpSp>
      <p:sp>
        <p:nvSpPr>
          <p:cNvPr id="91146" name="Text Box 10"/>
          <p:cNvSpPr txBox="1">
            <a:spLocks noChangeArrowheads="1"/>
          </p:cNvSpPr>
          <p:nvPr/>
        </p:nvSpPr>
        <p:spPr bwMode="auto">
          <a:xfrm>
            <a:off x="6743701" y="2272743"/>
            <a:ext cx="2447925" cy="1421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spAutoFit/>
          </a:bodyP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eaLnBrk="1" fontAlgn="base" hangingPunct="1">
              <a:lnSpc>
                <a:spcPct val="135000"/>
              </a:lnSpc>
              <a:spcBef>
                <a:spcPct val="0"/>
              </a:spcBef>
              <a:spcAft>
                <a:spcPct val="0"/>
              </a:spcAft>
            </a:pPr>
            <a:r>
              <a:rPr lang="en-GB" sz="3200" dirty="0" smtClean="0"/>
              <a:t>60,000 to 80,000</a:t>
            </a:r>
            <a:endParaRPr lang="en-GB" sz="3200" dirty="0"/>
          </a:p>
        </p:txBody>
      </p:sp>
      <p:sp>
        <p:nvSpPr>
          <p:cNvPr id="3077" name="Text Box 12"/>
          <p:cNvSpPr txBox="1">
            <a:spLocks noChangeArrowheads="1"/>
          </p:cNvSpPr>
          <p:nvPr/>
        </p:nvSpPr>
        <p:spPr bwMode="auto">
          <a:xfrm>
            <a:off x="3071813" y="1313077"/>
            <a:ext cx="3276600" cy="3831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spAutoFit/>
          </a:bodyP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algn="ctr" eaLnBrk="1" fontAlgn="base" hangingPunct="1">
              <a:lnSpc>
                <a:spcPct val="135000"/>
              </a:lnSpc>
              <a:spcBef>
                <a:spcPct val="0"/>
              </a:spcBef>
              <a:spcAft>
                <a:spcPct val="0"/>
              </a:spcAft>
            </a:pPr>
            <a:r>
              <a:rPr lang="en-GB" sz="3600" dirty="0" smtClean="0"/>
              <a:t>How many people gathered at St Peter’s Fields?</a:t>
            </a:r>
            <a:endParaRPr lang="en-GB" sz="3600" dirty="0"/>
          </a:p>
        </p:txBody>
      </p:sp>
      <p:sp>
        <p:nvSpPr>
          <p:cNvPr id="3078" name="Text Box 14"/>
          <p:cNvSpPr txBox="1">
            <a:spLocks noChangeArrowheads="1"/>
          </p:cNvSpPr>
          <p:nvPr/>
        </p:nvSpPr>
        <p:spPr bwMode="auto">
          <a:xfrm>
            <a:off x="6096001" y="2781300"/>
            <a:ext cx="720725"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spAutoFit/>
          </a:bodyP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algn="ctr" eaLnBrk="1" fontAlgn="base" hangingPunct="1">
              <a:lnSpc>
                <a:spcPct val="135000"/>
              </a:lnSpc>
              <a:spcBef>
                <a:spcPct val="0"/>
              </a:spcBef>
              <a:spcAft>
                <a:spcPct val="0"/>
              </a:spcAft>
            </a:pPr>
            <a:r>
              <a:rPr lang="en-GB" sz="6600" baseline="30000">
                <a:solidFill>
                  <a:srgbClr val="FFFFFF"/>
                </a:solidFill>
                <a:latin typeface="EraserDust" pitchFamily="34" charset="0"/>
              </a:rPr>
              <a:t>=</a:t>
            </a:r>
          </a:p>
        </p:txBody>
      </p:sp>
      <p:sp>
        <p:nvSpPr>
          <p:cNvPr id="3079" name="Freeform 15" descr="Recycled paper"/>
          <p:cNvSpPr>
            <a:spLocks/>
          </p:cNvSpPr>
          <p:nvPr/>
        </p:nvSpPr>
        <p:spPr bwMode="auto">
          <a:xfrm>
            <a:off x="1524001" y="5867400"/>
            <a:ext cx="2798763" cy="609600"/>
          </a:xfrm>
          <a:custGeom>
            <a:avLst/>
            <a:gdLst>
              <a:gd name="T0" fmla="*/ 0 w 506"/>
              <a:gd name="T1" fmla="*/ 609600 h 272"/>
              <a:gd name="T2" fmla="*/ 2566455 w 506"/>
              <a:gd name="T3" fmla="*/ 569259 h 272"/>
              <a:gd name="T4" fmla="*/ 2798763 w 506"/>
              <a:gd name="T5" fmla="*/ 64994 h 272"/>
              <a:gd name="T6" fmla="*/ 0 w 506"/>
              <a:gd name="T7" fmla="*/ 0 h 272"/>
              <a:gd name="T8" fmla="*/ 0 w 506"/>
              <a:gd name="T9" fmla="*/ 609600 h 272"/>
              <a:gd name="T10" fmla="*/ 0 60000 65536"/>
              <a:gd name="T11" fmla="*/ 0 60000 65536"/>
              <a:gd name="T12" fmla="*/ 0 60000 65536"/>
              <a:gd name="T13" fmla="*/ 0 60000 65536"/>
              <a:gd name="T14" fmla="*/ 0 60000 65536"/>
              <a:gd name="T15" fmla="*/ 0 w 506"/>
              <a:gd name="T16" fmla="*/ 0 h 272"/>
              <a:gd name="T17" fmla="*/ 506 w 506"/>
              <a:gd name="T18" fmla="*/ 272 h 272"/>
            </a:gdLst>
            <a:ahLst/>
            <a:cxnLst>
              <a:cxn ang="T10">
                <a:pos x="T0" y="T1"/>
              </a:cxn>
              <a:cxn ang="T11">
                <a:pos x="T2" y="T3"/>
              </a:cxn>
              <a:cxn ang="T12">
                <a:pos x="T4" y="T5"/>
              </a:cxn>
              <a:cxn ang="T13">
                <a:pos x="T6" y="T7"/>
              </a:cxn>
              <a:cxn ang="T14">
                <a:pos x="T8" y="T9"/>
              </a:cxn>
            </a:cxnLst>
            <a:rect l="T15" t="T16" r="T17" b="T18"/>
            <a:pathLst>
              <a:path w="506" h="272">
                <a:moveTo>
                  <a:pt x="0" y="272"/>
                </a:moveTo>
                <a:cubicBezTo>
                  <a:pt x="0" y="272"/>
                  <a:pt x="232" y="263"/>
                  <a:pt x="464" y="254"/>
                </a:cubicBezTo>
                <a:cubicBezTo>
                  <a:pt x="469" y="140"/>
                  <a:pt x="451" y="112"/>
                  <a:pt x="506" y="29"/>
                </a:cubicBezTo>
                <a:cubicBezTo>
                  <a:pt x="253" y="14"/>
                  <a:pt x="0" y="0"/>
                  <a:pt x="0" y="0"/>
                </a:cubicBezTo>
                <a:lnTo>
                  <a:pt x="0" y="272"/>
                </a:lnTo>
                <a:close/>
              </a:path>
            </a:pathLst>
          </a:custGeom>
          <a:blipFill dpi="0" rotWithShape="1">
            <a:blip r:embed="rId3" cstate="print">
              <a:duotone>
                <a:srgbClr val="443E21"/>
                <a:srgbClr val="FFFFFF"/>
              </a:duotone>
            </a:blip>
            <a:srcRect/>
            <a:tile tx="0" ty="0" sx="100000" sy="100000" flip="none" algn="tl"/>
          </a:blip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anchor="ctr"/>
          <a:lstStyle/>
          <a:p>
            <a:pPr fontAlgn="base">
              <a:spcBef>
                <a:spcPct val="0"/>
              </a:spcBef>
              <a:spcAft>
                <a:spcPct val="0"/>
              </a:spcAft>
            </a:pPr>
            <a:endParaRPr lang="en-GB">
              <a:solidFill>
                <a:srgbClr val="000000"/>
              </a:solidFill>
              <a:latin typeface="Comic Sans MS" pitchFamily="66" charset="0"/>
            </a:endParaRPr>
          </a:p>
        </p:txBody>
      </p:sp>
    </p:spTree>
    <p:extLst>
      <p:ext uri="{BB962C8B-B14F-4D97-AF65-F5344CB8AC3E}">
        <p14:creationId xmlns:p14="http://schemas.microsoft.com/office/powerpoint/2010/main" val="39402903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0" fill="hold"/>
                                        <p:tgtEl>
                                          <p:spTgt spid="2"/>
                                        </p:tgtEl>
                                        <p:attrNameLst>
                                          <p:attrName>ppt_x</p:attrName>
                                        </p:attrNameLst>
                                      </p:cBhvr>
                                      <p:tavLst>
                                        <p:tav tm="0">
                                          <p:val>
                                            <p:strVal val="1+#ppt_w/2"/>
                                          </p:val>
                                        </p:tav>
                                        <p:tav tm="100000">
                                          <p:val>
                                            <p:strVal val="#ppt_x"/>
                                          </p:val>
                                        </p:tav>
                                      </p:tavLst>
                                    </p:anim>
                                    <p:anim calcmode="lin" valueType="num">
                                      <p:cBhvr additive="base">
                                        <p:cTn id="8" dur="5000" fill="hold"/>
                                        <p:tgtEl>
                                          <p:spTgt spid="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mousesteps3.wav"/>
                                        </p:tgtEl>
                                      </p:cMediaNode>
                                    </p:audio>
                                  </p:subTnLst>
                                </p:cTn>
                              </p:par>
                            </p:childTnLst>
                          </p:cTn>
                        </p:par>
                        <p:par>
                          <p:cTn id="9" fill="hold" nodeType="afterGroup">
                            <p:stCondLst>
                              <p:cond delay="5000"/>
                            </p:stCondLst>
                            <p:childTnLst>
                              <p:par>
                                <p:cTn id="10" presetID="9" presetClass="entr" presetSubtype="0" fill="hold" grpId="0" nodeType="afterEffect">
                                  <p:stCondLst>
                                    <p:cond delay="0"/>
                                  </p:stCondLst>
                                  <p:childTnLst>
                                    <p:set>
                                      <p:cBhvr>
                                        <p:cTn id="11" dur="1" fill="hold">
                                          <p:stCondLst>
                                            <p:cond delay="0"/>
                                          </p:stCondLst>
                                        </p:cTn>
                                        <p:tgtEl>
                                          <p:spTgt spid="91146"/>
                                        </p:tgtEl>
                                        <p:attrNameLst>
                                          <p:attrName>style.visibility</p:attrName>
                                        </p:attrNameLst>
                                      </p:cBhvr>
                                      <p:to>
                                        <p:strVal val="visible"/>
                                      </p:to>
                                    </p:set>
                                    <p:animEffect transition="in" filter="dissolve">
                                      <p:cBhvr>
                                        <p:cTn id="12" dur="500"/>
                                        <p:tgtEl>
                                          <p:spTgt spid="91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46"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Freeform 2"/>
          <p:cNvSpPr>
            <a:spLocks/>
          </p:cNvSpPr>
          <p:nvPr/>
        </p:nvSpPr>
        <p:spPr bwMode="auto">
          <a:xfrm>
            <a:off x="4038600" y="5943600"/>
            <a:ext cx="363538" cy="431800"/>
          </a:xfrm>
          <a:custGeom>
            <a:avLst/>
            <a:gdLst>
              <a:gd name="T0" fmla="*/ 39688 w 229"/>
              <a:gd name="T1" fmla="*/ 431800 h 272"/>
              <a:gd name="T2" fmla="*/ 317500 w 229"/>
              <a:gd name="T3" fmla="*/ 327025 h 272"/>
              <a:gd name="T4" fmla="*/ 317500 w 229"/>
              <a:gd name="T5" fmla="*/ 114300 h 272"/>
              <a:gd name="T6" fmla="*/ 179388 w 229"/>
              <a:gd name="T7" fmla="*/ 9525 h 272"/>
              <a:gd name="T8" fmla="*/ 39688 w 229"/>
              <a:gd name="T9" fmla="*/ 168275 h 272"/>
              <a:gd name="T10" fmla="*/ 39688 w 229"/>
              <a:gd name="T11" fmla="*/ 431800 h 272"/>
              <a:gd name="T12" fmla="*/ 0 60000 65536"/>
              <a:gd name="T13" fmla="*/ 0 60000 65536"/>
              <a:gd name="T14" fmla="*/ 0 60000 65536"/>
              <a:gd name="T15" fmla="*/ 0 60000 65536"/>
              <a:gd name="T16" fmla="*/ 0 60000 65536"/>
              <a:gd name="T17" fmla="*/ 0 60000 65536"/>
              <a:gd name="T18" fmla="*/ 0 w 229"/>
              <a:gd name="T19" fmla="*/ 0 h 272"/>
              <a:gd name="T20" fmla="*/ 229 w 229"/>
              <a:gd name="T21" fmla="*/ 272 h 272"/>
            </a:gdLst>
            <a:ahLst/>
            <a:cxnLst>
              <a:cxn ang="T12">
                <a:pos x="T0" y="T1"/>
              </a:cxn>
              <a:cxn ang="T13">
                <a:pos x="T2" y="T3"/>
              </a:cxn>
              <a:cxn ang="T14">
                <a:pos x="T4" y="T5"/>
              </a:cxn>
              <a:cxn ang="T15">
                <a:pos x="T6" y="T7"/>
              </a:cxn>
              <a:cxn ang="T16">
                <a:pos x="T8" y="T9"/>
              </a:cxn>
              <a:cxn ang="T17">
                <a:pos x="T10" y="T11"/>
              </a:cxn>
            </a:cxnLst>
            <a:rect l="T18" t="T19" r="T20" b="T21"/>
            <a:pathLst>
              <a:path w="229" h="272">
                <a:moveTo>
                  <a:pt x="25" y="272"/>
                </a:moveTo>
                <a:lnTo>
                  <a:pt x="200" y="206"/>
                </a:lnTo>
                <a:cubicBezTo>
                  <a:pt x="229" y="173"/>
                  <a:pt x="214" y="105"/>
                  <a:pt x="200" y="72"/>
                </a:cubicBezTo>
                <a:cubicBezTo>
                  <a:pt x="186" y="39"/>
                  <a:pt x="142" y="0"/>
                  <a:pt x="113" y="6"/>
                </a:cubicBezTo>
                <a:cubicBezTo>
                  <a:pt x="83" y="12"/>
                  <a:pt x="50" y="10"/>
                  <a:pt x="25" y="106"/>
                </a:cubicBezTo>
                <a:cubicBezTo>
                  <a:pt x="0" y="202"/>
                  <a:pt x="25" y="237"/>
                  <a:pt x="25" y="272"/>
                </a:cubicBezTo>
                <a:close/>
              </a:path>
            </a:pathLst>
          </a:custGeom>
          <a:solidFill>
            <a:schemeClr val="tx1"/>
          </a:solidFill>
          <a:ln w="12700" cap="sq">
            <a:solidFill>
              <a:schemeClr val="tx1"/>
            </a:solidFill>
            <a:round/>
            <a:headEnd type="none" w="sm" len="sm"/>
            <a:tailEnd type="none" w="sm" len="sm"/>
          </a:ln>
        </p:spPr>
        <p:txBody>
          <a:bodyPr/>
          <a:lstStyle/>
          <a:p>
            <a:pPr fontAlgn="base">
              <a:spcBef>
                <a:spcPct val="0"/>
              </a:spcBef>
              <a:spcAft>
                <a:spcPct val="0"/>
              </a:spcAft>
            </a:pPr>
            <a:endParaRPr lang="en-GB">
              <a:solidFill>
                <a:srgbClr val="000000"/>
              </a:solidFill>
              <a:latin typeface="Comic Sans MS" pitchFamily="66" charset="0"/>
            </a:endParaRPr>
          </a:p>
        </p:txBody>
      </p:sp>
      <p:grpSp>
        <p:nvGrpSpPr>
          <p:cNvPr id="2" name="Group 3"/>
          <p:cNvGrpSpPr>
            <a:grpSpLocks/>
          </p:cNvGrpSpPr>
          <p:nvPr/>
        </p:nvGrpSpPr>
        <p:grpSpPr bwMode="auto">
          <a:xfrm>
            <a:off x="1558926" y="6013451"/>
            <a:ext cx="936625" cy="295275"/>
            <a:chOff x="1882" y="1883"/>
            <a:chExt cx="2260" cy="554"/>
          </a:xfrm>
        </p:grpSpPr>
        <p:sp>
          <p:nvSpPr>
            <p:cNvPr id="91140" name="Oval 4"/>
            <p:cNvSpPr>
              <a:spLocks noChangeArrowheads="1"/>
            </p:cNvSpPr>
            <p:nvPr/>
          </p:nvSpPr>
          <p:spPr bwMode="auto">
            <a:xfrm>
              <a:off x="2154" y="1978"/>
              <a:ext cx="364" cy="274"/>
            </a:xfrm>
            <a:prstGeom prst="ellipse">
              <a:avLst/>
            </a:prstGeom>
            <a:gradFill rotWithShape="1">
              <a:gsLst>
                <a:gs pos="0">
                  <a:schemeClr val="bg2">
                    <a:gamma/>
                    <a:tint val="42353"/>
                    <a:invGamma/>
                  </a:schemeClr>
                </a:gs>
                <a:gs pos="100000">
                  <a:schemeClr val="bg2"/>
                </a:gs>
              </a:gsLst>
              <a:path path="shape">
                <a:fillToRect l="50000" t="50000" r="50000" b="50000"/>
              </a:path>
            </a:gradFill>
            <a:ln w="12700" cap="sq" algn="ctr">
              <a:solidFill>
                <a:schemeClr val="tx1"/>
              </a:solidFill>
              <a:round/>
              <a:headEnd type="none" w="sm" len="sm"/>
              <a:tailEnd type="none" w="sm" len="sm"/>
            </a:ln>
            <a:effectLst/>
          </p:spPr>
          <p:txBody>
            <a:bodyPr/>
            <a:lstStyle/>
            <a:p>
              <a:pPr fontAlgn="base">
                <a:spcBef>
                  <a:spcPct val="0"/>
                </a:spcBef>
                <a:spcAft>
                  <a:spcPct val="0"/>
                </a:spcAft>
                <a:defRPr/>
              </a:pPr>
              <a:endParaRPr lang="en-GB">
                <a:solidFill>
                  <a:srgbClr val="000000"/>
                </a:solidFill>
                <a:latin typeface="Comic Sans MS" pitchFamily="66" charset="0"/>
              </a:endParaRPr>
            </a:p>
          </p:txBody>
        </p:sp>
        <p:sp>
          <p:nvSpPr>
            <p:cNvPr id="3081" name="Oval 5"/>
            <p:cNvSpPr>
              <a:spLocks noChangeArrowheads="1"/>
            </p:cNvSpPr>
            <p:nvPr/>
          </p:nvSpPr>
          <p:spPr bwMode="auto">
            <a:xfrm>
              <a:off x="2064" y="2115"/>
              <a:ext cx="181" cy="136"/>
            </a:xfrm>
            <a:prstGeom prst="ellipse">
              <a:avLst/>
            </a:prstGeom>
            <a:solidFill>
              <a:schemeClr val="bg1"/>
            </a:solidFill>
            <a:ln w="12700" cap="sq">
              <a:solidFill>
                <a:schemeClr val="tx1"/>
              </a:solidFill>
              <a:round/>
              <a:headEnd type="none" w="sm" len="sm"/>
              <a:tailEnd type="none" w="sm" len="sm"/>
            </a:ln>
          </p:spPr>
          <p:txBody>
            <a:bodyPr wrap="none" anchor="ctr"/>
            <a:lstStyle/>
            <a:p>
              <a:pPr fontAlgn="base">
                <a:spcBef>
                  <a:spcPct val="0"/>
                </a:spcBef>
                <a:spcAft>
                  <a:spcPct val="0"/>
                </a:spcAft>
              </a:pPr>
              <a:endParaRPr lang="en-US">
                <a:solidFill>
                  <a:srgbClr val="000000"/>
                </a:solidFill>
                <a:latin typeface="Comic Sans MS" pitchFamily="66" charset="0"/>
              </a:endParaRPr>
            </a:p>
          </p:txBody>
        </p:sp>
        <p:sp>
          <p:nvSpPr>
            <p:cNvPr id="91142" name="Freeform 6"/>
            <p:cNvSpPr>
              <a:spLocks/>
            </p:cNvSpPr>
            <p:nvPr/>
          </p:nvSpPr>
          <p:spPr bwMode="auto">
            <a:xfrm>
              <a:off x="1886" y="1883"/>
              <a:ext cx="2256" cy="554"/>
            </a:xfrm>
            <a:custGeom>
              <a:avLst/>
              <a:gdLst/>
              <a:ahLst/>
              <a:cxnLst>
                <a:cxn ang="0">
                  <a:pos x="86" y="413"/>
                </a:cxn>
                <a:cxn ang="0">
                  <a:pos x="494" y="232"/>
                </a:cxn>
                <a:cxn ang="0">
                  <a:pos x="664" y="247"/>
                </a:cxn>
                <a:cxn ang="0">
                  <a:pos x="673" y="220"/>
                </a:cxn>
                <a:cxn ang="0">
                  <a:pos x="700" y="202"/>
                </a:cxn>
                <a:cxn ang="0">
                  <a:pos x="710" y="174"/>
                </a:cxn>
                <a:cxn ang="0">
                  <a:pos x="737" y="165"/>
                </a:cxn>
                <a:cxn ang="0">
                  <a:pos x="792" y="156"/>
                </a:cxn>
                <a:cxn ang="0">
                  <a:pos x="938" y="55"/>
                </a:cxn>
                <a:cxn ang="0">
                  <a:pos x="1322" y="83"/>
                </a:cxn>
                <a:cxn ang="0">
                  <a:pos x="1414" y="192"/>
                </a:cxn>
                <a:cxn ang="0">
                  <a:pos x="1404" y="458"/>
                </a:cxn>
                <a:cxn ang="0">
                  <a:pos x="2255" y="503"/>
                </a:cxn>
                <a:cxn ang="0">
                  <a:pos x="1185" y="531"/>
                </a:cxn>
                <a:cxn ang="0">
                  <a:pos x="362" y="522"/>
                </a:cxn>
                <a:cxn ang="0">
                  <a:pos x="70" y="531"/>
                </a:cxn>
                <a:cxn ang="0">
                  <a:pos x="15" y="512"/>
                </a:cxn>
                <a:cxn ang="0">
                  <a:pos x="51" y="458"/>
                </a:cxn>
                <a:cxn ang="0">
                  <a:pos x="70" y="439"/>
                </a:cxn>
                <a:cxn ang="0">
                  <a:pos x="86" y="413"/>
                </a:cxn>
              </a:cxnLst>
              <a:rect l="0" t="0" r="r" b="b"/>
              <a:pathLst>
                <a:path w="2255" h="554">
                  <a:moveTo>
                    <a:pt x="86" y="413"/>
                  </a:moveTo>
                  <a:lnTo>
                    <a:pt x="494" y="232"/>
                  </a:lnTo>
                  <a:cubicBezTo>
                    <a:pt x="590" y="204"/>
                    <a:pt x="634" y="249"/>
                    <a:pt x="664" y="247"/>
                  </a:cubicBezTo>
                  <a:cubicBezTo>
                    <a:pt x="664" y="238"/>
                    <a:pt x="667" y="227"/>
                    <a:pt x="673" y="220"/>
                  </a:cubicBezTo>
                  <a:cubicBezTo>
                    <a:pt x="680" y="212"/>
                    <a:pt x="691" y="208"/>
                    <a:pt x="700" y="202"/>
                  </a:cubicBezTo>
                  <a:cubicBezTo>
                    <a:pt x="703" y="193"/>
                    <a:pt x="703" y="181"/>
                    <a:pt x="710" y="174"/>
                  </a:cubicBezTo>
                  <a:cubicBezTo>
                    <a:pt x="717" y="167"/>
                    <a:pt x="729" y="169"/>
                    <a:pt x="737" y="165"/>
                  </a:cubicBezTo>
                  <a:cubicBezTo>
                    <a:pt x="753" y="152"/>
                    <a:pt x="759" y="174"/>
                    <a:pt x="792" y="156"/>
                  </a:cubicBezTo>
                  <a:cubicBezTo>
                    <a:pt x="825" y="138"/>
                    <a:pt x="792" y="110"/>
                    <a:pt x="938" y="55"/>
                  </a:cubicBezTo>
                  <a:cubicBezTo>
                    <a:pt x="1084" y="0"/>
                    <a:pt x="1193" y="62"/>
                    <a:pt x="1322" y="83"/>
                  </a:cubicBezTo>
                  <a:cubicBezTo>
                    <a:pt x="1351" y="121"/>
                    <a:pt x="1380" y="159"/>
                    <a:pt x="1414" y="192"/>
                  </a:cubicBezTo>
                  <a:cubicBezTo>
                    <a:pt x="1432" y="249"/>
                    <a:pt x="1384" y="357"/>
                    <a:pt x="1404" y="458"/>
                  </a:cubicBezTo>
                  <a:cubicBezTo>
                    <a:pt x="1408" y="477"/>
                    <a:pt x="2091" y="503"/>
                    <a:pt x="2255" y="503"/>
                  </a:cubicBezTo>
                  <a:cubicBezTo>
                    <a:pt x="2217" y="520"/>
                    <a:pt x="1502" y="525"/>
                    <a:pt x="1185" y="531"/>
                  </a:cubicBezTo>
                  <a:cubicBezTo>
                    <a:pt x="887" y="473"/>
                    <a:pt x="893" y="515"/>
                    <a:pt x="362" y="522"/>
                  </a:cubicBezTo>
                  <a:cubicBezTo>
                    <a:pt x="267" y="554"/>
                    <a:pt x="169" y="536"/>
                    <a:pt x="70" y="531"/>
                  </a:cubicBezTo>
                  <a:cubicBezTo>
                    <a:pt x="69" y="531"/>
                    <a:pt x="16" y="514"/>
                    <a:pt x="15" y="512"/>
                  </a:cubicBezTo>
                  <a:cubicBezTo>
                    <a:pt x="0" y="466"/>
                    <a:pt x="25" y="467"/>
                    <a:pt x="51" y="458"/>
                  </a:cubicBezTo>
                  <a:cubicBezTo>
                    <a:pt x="57" y="452"/>
                    <a:pt x="62" y="444"/>
                    <a:pt x="70" y="439"/>
                  </a:cubicBezTo>
                  <a:cubicBezTo>
                    <a:pt x="99" y="421"/>
                    <a:pt x="105" y="443"/>
                    <a:pt x="86" y="413"/>
                  </a:cubicBezTo>
                  <a:close/>
                </a:path>
              </a:pathLst>
            </a:custGeom>
            <a:gradFill rotWithShape="1">
              <a:gsLst>
                <a:gs pos="0">
                  <a:schemeClr val="bg2">
                    <a:gamma/>
                    <a:tint val="42353"/>
                    <a:invGamma/>
                  </a:schemeClr>
                </a:gs>
                <a:gs pos="100000">
                  <a:schemeClr val="bg2"/>
                </a:gs>
              </a:gsLst>
              <a:path path="rect">
                <a:fillToRect l="50000" t="50000" r="50000" b="50000"/>
              </a:path>
            </a:gradFill>
            <a:ln w="12700" cap="sq" cmpd="sng">
              <a:solidFill>
                <a:schemeClr val="tx1"/>
              </a:solidFill>
              <a:prstDash val="solid"/>
              <a:round/>
              <a:headEnd type="none" w="sm" len="sm"/>
              <a:tailEnd type="none" w="sm" len="sm"/>
            </a:ln>
            <a:effectLst/>
          </p:spPr>
          <p:txBody>
            <a:bodyPr/>
            <a:lstStyle/>
            <a:p>
              <a:pPr fontAlgn="base">
                <a:spcBef>
                  <a:spcPct val="0"/>
                </a:spcBef>
                <a:spcAft>
                  <a:spcPct val="0"/>
                </a:spcAft>
                <a:defRPr/>
              </a:pPr>
              <a:endParaRPr lang="en-GB">
                <a:solidFill>
                  <a:srgbClr val="000000"/>
                </a:solidFill>
                <a:latin typeface="Comic Sans MS" pitchFamily="66" charset="0"/>
              </a:endParaRPr>
            </a:p>
          </p:txBody>
        </p:sp>
        <p:sp>
          <p:nvSpPr>
            <p:cNvPr id="91143" name="Oval 7"/>
            <p:cNvSpPr>
              <a:spLocks noChangeArrowheads="1"/>
            </p:cNvSpPr>
            <p:nvPr/>
          </p:nvSpPr>
          <p:spPr bwMode="auto">
            <a:xfrm>
              <a:off x="2246" y="1978"/>
              <a:ext cx="364" cy="274"/>
            </a:xfrm>
            <a:prstGeom prst="ellipse">
              <a:avLst/>
            </a:prstGeom>
            <a:gradFill rotWithShape="1">
              <a:gsLst>
                <a:gs pos="0">
                  <a:schemeClr val="bg2">
                    <a:gamma/>
                    <a:tint val="42353"/>
                    <a:invGamma/>
                  </a:schemeClr>
                </a:gs>
                <a:gs pos="100000">
                  <a:schemeClr val="bg2"/>
                </a:gs>
              </a:gsLst>
              <a:path path="shape">
                <a:fillToRect l="50000" t="50000" r="50000" b="50000"/>
              </a:path>
            </a:gradFill>
            <a:ln w="12700" cap="sq" algn="ctr">
              <a:solidFill>
                <a:schemeClr val="tx1"/>
              </a:solidFill>
              <a:round/>
              <a:headEnd type="none" w="sm" len="sm"/>
              <a:tailEnd type="none" w="sm" len="sm"/>
            </a:ln>
            <a:effectLst/>
          </p:spPr>
          <p:txBody>
            <a:bodyPr/>
            <a:lstStyle/>
            <a:p>
              <a:pPr fontAlgn="base">
                <a:spcBef>
                  <a:spcPct val="0"/>
                </a:spcBef>
                <a:spcAft>
                  <a:spcPct val="0"/>
                </a:spcAft>
                <a:defRPr/>
              </a:pPr>
              <a:endParaRPr lang="en-GB">
                <a:solidFill>
                  <a:srgbClr val="000000"/>
                </a:solidFill>
                <a:latin typeface="Comic Sans MS" pitchFamily="66" charset="0"/>
              </a:endParaRPr>
            </a:p>
          </p:txBody>
        </p:sp>
        <p:sp>
          <p:nvSpPr>
            <p:cNvPr id="3084" name="Oval 8"/>
            <p:cNvSpPr>
              <a:spLocks noChangeArrowheads="1"/>
            </p:cNvSpPr>
            <p:nvPr/>
          </p:nvSpPr>
          <p:spPr bwMode="auto">
            <a:xfrm>
              <a:off x="2154" y="2115"/>
              <a:ext cx="181" cy="136"/>
            </a:xfrm>
            <a:prstGeom prst="ellipse">
              <a:avLst/>
            </a:prstGeom>
            <a:solidFill>
              <a:schemeClr val="bg1"/>
            </a:solidFill>
            <a:ln w="12700" cap="sq">
              <a:solidFill>
                <a:schemeClr val="tx1"/>
              </a:solidFill>
              <a:round/>
              <a:headEnd type="none" w="sm" len="sm"/>
              <a:tailEnd type="none" w="sm" len="sm"/>
            </a:ln>
          </p:spPr>
          <p:txBody>
            <a:bodyPr wrap="none" anchor="ctr"/>
            <a:lstStyle/>
            <a:p>
              <a:pPr fontAlgn="base">
                <a:spcBef>
                  <a:spcPct val="0"/>
                </a:spcBef>
                <a:spcAft>
                  <a:spcPct val="0"/>
                </a:spcAft>
              </a:pPr>
              <a:endParaRPr lang="en-US">
                <a:solidFill>
                  <a:srgbClr val="000000"/>
                </a:solidFill>
                <a:latin typeface="Comic Sans MS" pitchFamily="66" charset="0"/>
              </a:endParaRPr>
            </a:p>
          </p:txBody>
        </p:sp>
        <p:sp>
          <p:nvSpPr>
            <p:cNvPr id="91145" name="Oval 9"/>
            <p:cNvSpPr>
              <a:spLocks noChangeArrowheads="1"/>
            </p:cNvSpPr>
            <p:nvPr/>
          </p:nvSpPr>
          <p:spPr bwMode="auto">
            <a:xfrm>
              <a:off x="1882" y="2297"/>
              <a:ext cx="138" cy="89"/>
            </a:xfrm>
            <a:prstGeom prst="ellipse">
              <a:avLst/>
            </a:prstGeom>
            <a:gradFill rotWithShape="1">
              <a:gsLst>
                <a:gs pos="0">
                  <a:schemeClr val="bg2">
                    <a:gamma/>
                    <a:tint val="42353"/>
                    <a:invGamma/>
                  </a:schemeClr>
                </a:gs>
                <a:gs pos="100000">
                  <a:schemeClr val="bg2"/>
                </a:gs>
              </a:gsLst>
              <a:path path="shape">
                <a:fillToRect l="50000" t="50000" r="50000" b="50000"/>
              </a:path>
            </a:gradFill>
            <a:ln w="12700" cap="sq" algn="ctr">
              <a:solidFill>
                <a:schemeClr val="tx1"/>
              </a:solidFill>
              <a:round/>
              <a:headEnd type="none" w="sm" len="sm"/>
              <a:tailEnd type="none" w="sm" len="sm"/>
            </a:ln>
            <a:effectLst/>
          </p:spPr>
          <p:txBody>
            <a:bodyPr/>
            <a:lstStyle/>
            <a:p>
              <a:pPr fontAlgn="base">
                <a:spcBef>
                  <a:spcPct val="0"/>
                </a:spcBef>
                <a:spcAft>
                  <a:spcPct val="0"/>
                </a:spcAft>
                <a:defRPr/>
              </a:pPr>
              <a:endParaRPr lang="en-GB">
                <a:solidFill>
                  <a:srgbClr val="000000"/>
                </a:solidFill>
                <a:latin typeface="Comic Sans MS" pitchFamily="66" charset="0"/>
              </a:endParaRPr>
            </a:p>
          </p:txBody>
        </p:sp>
      </p:grpSp>
      <p:sp>
        <p:nvSpPr>
          <p:cNvPr id="91146" name="Text Box 10"/>
          <p:cNvSpPr txBox="1">
            <a:spLocks noChangeArrowheads="1"/>
          </p:cNvSpPr>
          <p:nvPr/>
        </p:nvSpPr>
        <p:spPr bwMode="auto">
          <a:xfrm>
            <a:off x="6743701" y="2636720"/>
            <a:ext cx="2447925" cy="693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spAutoFit/>
          </a:bodyP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eaLnBrk="1" fontAlgn="base" hangingPunct="1">
              <a:lnSpc>
                <a:spcPct val="135000"/>
              </a:lnSpc>
              <a:spcBef>
                <a:spcPct val="0"/>
              </a:spcBef>
              <a:spcAft>
                <a:spcPct val="0"/>
              </a:spcAft>
            </a:pPr>
            <a:r>
              <a:rPr lang="en-GB" sz="3200" dirty="0" smtClean="0"/>
              <a:t>Henry Hunt</a:t>
            </a:r>
            <a:endParaRPr lang="en-GB" sz="3200" dirty="0"/>
          </a:p>
        </p:txBody>
      </p:sp>
      <p:sp>
        <p:nvSpPr>
          <p:cNvPr id="3077" name="Text Box 12"/>
          <p:cNvSpPr txBox="1">
            <a:spLocks noChangeArrowheads="1"/>
          </p:cNvSpPr>
          <p:nvPr/>
        </p:nvSpPr>
        <p:spPr bwMode="auto">
          <a:xfrm>
            <a:off x="3071813" y="2060969"/>
            <a:ext cx="3276600" cy="233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spAutoFit/>
          </a:bodyP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algn="ctr" eaLnBrk="1" fontAlgn="base" hangingPunct="1">
              <a:lnSpc>
                <a:spcPct val="135000"/>
              </a:lnSpc>
              <a:spcBef>
                <a:spcPct val="0"/>
              </a:spcBef>
              <a:spcAft>
                <a:spcPct val="0"/>
              </a:spcAft>
            </a:pPr>
            <a:r>
              <a:rPr lang="en-GB" sz="3600" dirty="0" smtClean="0"/>
              <a:t>Who was the leader of the protesters?</a:t>
            </a:r>
            <a:endParaRPr lang="en-GB" sz="3600" dirty="0"/>
          </a:p>
        </p:txBody>
      </p:sp>
      <p:sp>
        <p:nvSpPr>
          <p:cNvPr id="3078" name="Text Box 14"/>
          <p:cNvSpPr txBox="1">
            <a:spLocks noChangeArrowheads="1"/>
          </p:cNvSpPr>
          <p:nvPr/>
        </p:nvSpPr>
        <p:spPr bwMode="auto">
          <a:xfrm>
            <a:off x="6096001" y="2781300"/>
            <a:ext cx="720725"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spAutoFit/>
          </a:bodyP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algn="ctr" eaLnBrk="1" fontAlgn="base" hangingPunct="1">
              <a:lnSpc>
                <a:spcPct val="135000"/>
              </a:lnSpc>
              <a:spcBef>
                <a:spcPct val="0"/>
              </a:spcBef>
              <a:spcAft>
                <a:spcPct val="0"/>
              </a:spcAft>
            </a:pPr>
            <a:r>
              <a:rPr lang="en-GB" sz="6600" baseline="30000">
                <a:solidFill>
                  <a:srgbClr val="FFFFFF"/>
                </a:solidFill>
                <a:latin typeface="EraserDust" pitchFamily="34" charset="0"/>
              </a:rPr>
              <a:t>=</a:t>
            </a:r>
          </a:p>
        </p:txBody>
      </p:sp>
      <p:sp>
        <p:nvSpPr>
          <p:cNvPr id="3079" name="Freeform 15" descr="Recycled paper"/>
          <p:cNvSpPr>
            <a:spLocks/>
          </p:cNvSpPr>
          <p:nvPr/>
        </p:nvSpPr>
        <p:spPr bwMode="auto">
          <a:xfrm>
            <a:off x="1524001" y="5867400"/>
            <a:ext cx="2798763" cy="609600"/>
          </a:xfrm>
          <a:custGeom>
            <a:avLst/>
            <a:gdLst>
              <a:gd name="T0" fmla="*/ 0 w 506"/>
              <a:gd name="T1" fmla="*/ 609600 h 272"/>
              <a:gd name="T2" fmla="*/ 2566455 w 506"/>
              <a:gd name="T3" fmla="*/ 569259 h 272"/>
              <a:gd name="T4" fmla="*/ 2798763 w 506"/>
              <a:gd name="T5" fmla="*/ 64994 h 272"/>
              <a:gd name="T6" fmla="*/ 0 w 506"/>
              <a:gd name="T7" fmla="*/ 0 h 272"/>
              <a:gd name="T8" fmla="*/ 0 w 506"/>
              <a:gd name="T9" fmla="*/ 609600 h 272"/>
              <a:gd name="T10" fmla="*/ 0 60000 65536"/>
              <a:gd name="T11" fmla="*/ 0 60000 65536"/>
              <a:gd name="T12" fmla="*/ 0 60000 65536"/>
              <a:gd name="T13" fmla="*/ 0 60000 65536"/>
              <a:gd name="T14" fmla="*/ 0 60000 65536"/>
              <a:gd name="T15" fmla="*/ 0 w 506"/>
              <a:gd name="T16" fmla="*/ 0 h 272"/>
              <a:gd name="T17" fmla="*/ 506 w 506"/>
              <a:gd name="T18" fmla="*/ 272 h 272"/>
            </a:gdLst>
            <a:ahLst/>
            <a:cxnLst>
              <a:cxn ang="T10">
                <a:pos x="T0" y="T1"/>
              </a:cxn>
              <a:cxn ang="T11">
                <a:pos x="T2" y="T3"/>
              </a:cxn>
              <a:cxn ang="T12">
                <a:pos x="T4" y="T5"/>
              </a:cxn>
              <a:cxn ang="T13">
                <a:pos x="T6" y="T7"/>
              </a:cxn>
              <a:cxn ang="T14">
                <a:pos x="T8" y="T9"/>
              </a:cxn>
            </a:cxnLst>
            <a:rect l="T15" t="T16" r="T17" b="T18"/>
            <a:pathLst>
              <a:path w="506" h="272">
                <a:moveTo>
                  <a:pt x="0" y="272"/>
                </a:moveTo>
                <a:cubicBezTo>
                  <a:pt x="0" y="272"/>
                  <a:pt x="232" y="263"/>
                  <a:pt x="464" y="254"/>
                </a:cubicBezTo>
                <a:cubicBezTo>
                  <a:pt x="469" y="140"/>
                  <a:pt x="451" y="112"/>
                  <a:pt x="506" y="29"/>
                </a:cubicBezTo>
                <a:cubicBezTo>
                  <a:pt x="253" y="14"/>
                  <a:pt x="0" y="0"/>
                  <a:pt x="0" y="0"/>
                </a:cubicBezTo>
                <a:lnTo>
                  <a:pt x="0" y="272"/>
                </a:lnTo>
                <a:close/>
              </a:path>
            </a:pathLst>
          </a:custGeom>
          <a:blipFill dpi="0" rotWithShape="1">
            <a:blip r:embed="rId3" cstate="print">
              <a:duotone>
                <a:srgbClr val="443E21"/>
                <a:srgbClr val="FFFFFF"/>
              </a:duotone>
            </a:blip>
            <a:srcRect/>
            <a:tile tx="0" ty="0" sx="100000" sy="100000" flip="none" algn="tl"/>
          </a:blip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anchor="ctr"/>
          <a:lstStyle/>
          <a:p>
            <a:pPr fontAlgn="base">
              <a:spcBef>
                <a:spcPct val="0"/>
              </a:spcBef>
              <a:spcAft>
                <a:spcPct val="0"/>
              </a:spcAft>
            </a:pPr>
            <a:endParaRPr lang="en-GB">
              <a:solidFill>
                <a:srgbClr val="000000"/>
              </a:solidFill>
              <a:latin typeface="Comic Sans MS" pitchFamily="66" charset="0"/>
            </a:endParaRPr>
          </a:p>
        </p:txBody>
      </p:sp>
    </p:spTree>
    <p:extLst>
      <p:ext uri="{BB962C8B-B14F-4D97-AF65-F5344CB8AC3E}">
        <p14:creationId xmlns:p14="http://schemas.microsoft.com/office/powerpoint/2010/main" val="20606480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0" fill="hold"/>
                                        <p:tgtEl>
                                          <p:spTgt spid="2"/>
                                        </p:tgtEl>
                                        <p:attrNameLst>
                                          <p:attrName>ppt_x</p:attrName>
                                        </p:attrNameLst>
                                      </p:cBhvr>
                                      <p:tavLst>
                                        <p:tav tm="0">
                                          <p:val>
                                            <p:strVal val="1+#ppt_w/2"/>
                                          </p:val>
                                        </p:tav>
                                        <p:tav tm="100000">
                                          <p:val>
                                            <p:strVal val="#ppt_x"/>
                                          </p:val>
                                        </p:tav>
                                      </p:tavLst>
                                    </p:anim>
                                    <p:anim calcmode="lin" valueType="num">
                                      <p:cBhvr additive="base">
                                        <p:cTn id="8" dur="5000" fill="hold"/>
                                        <p:tgtEl>
                                          <p:spTgt spid="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mousesteps3.wav"/>
                                        </p:tgtEl>
                                      </p:cMediaNode>
                                    </p:audio>
                                  </p:subTnLst>
                                </p:cTn>
                              </p:par>
                            </p:childTnLst>
                          </p:cTn>
                        </p:par>
                        <p:par>
                          <p:cTn id="9" fill="hold" nodeType="afterGroup">
                            <p:stCondLst>
                              <p:cond delay="5000"/>
                            </p:stCondLst>
                            <p:childTnLst>
                              <p:par>
                                <p:cTn id="10" presetID="9" presetClass="entr" presetSubtype="0" fill="hold" grpId="0" nodeType="afterEffect">
                                  <p:stCondLst>
                                    <p:cond delay="0"/>
                                  </p:stCondLst>
                                  <p:childTnLst>
                                    <p:set>
                                      <p:cBhvr>
                                        <p:cTn id="11" dur="1" fill="hold">
                                          <p:stCondLst>
                                            <p:cond delay="0"/>
                                          </p:stCondLst>
                                        </p:cTn>
                                        <p:tgtEl>
                                          <p:spTgt spid="91146"/>
                                        </p:tgtEl>
                                        <p:attrNameLst>
                                          <p:attrName>style.visibility</p:attrName>
                                        </p:attrNameLst>
                                      </p:cBhvr>
                                      <p:to>
                                        <p:strVal val="visible"/>
                                      </p:to>
                                    </p:set>
                                    <p:animEffect transition="in" filter="dissolve">
                                      <p:cBhvr>
                                        <p:cTn id="12" dur="500"/>
                                        <p:tgtEl>
                                          <p:spTgt spid="91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46"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Freeform 2"/>
          <p:cNvSpPr>
            <a:spLocks/>
          </p:cNvSpPr>
          <p:nvPr/>
        </p:nvSpPr>
        <p:spPr bwMode="auto">
          <a:xfrm>
            <a:off x="4038600" y="5943600"/>
            <a:ext cx="363538" cy="431800"/>
          </a:xfrm>
          <a:custGeom>
            <a:avLst/>
            <a:gdLst>
              <a:gd name="T0" fmla="*/ 39688 w 229"/>
              <a:gd name="T1" fmla="*/ 431800 h 272"/>
              <a:gd name="T2" fmla="*/ 317500 w 229"/>
              <a:gd name="T3" fmla="*/ 327025 h 272"/>
              <a:gd name="T4" fmla="*/ 317500 w 229"/>
              <a:gd name="T5" fmla="*/ 114300 h 272"/>
              <a:gd name="T6" fmla="*/ 179388 w 229"/>
              <a:gd name="T7" fmla="*/ 9525 h 272"/>
              <a:gd name="T8" fmla="*/ 39688 w 229"/>
              <a:gd name="T9" fmla="*/ 168275 h 272"/>
              <a:gd name="T10" fmla="*/ 39688 w 229"/>
              <a:gd name="T11" fmla="*/ 431800 h 272"/>
              <a:gd name="T12" fmla="*/ 0 60000 65536"/>
              <a:gd name="T13" fmla="*/ 0 60000 65536"/>
              <a:gd name="T14" fmla="*/ 0 60000 65536"/>
              <a:gd name="T15" fmla="*/ 0 60000 65536"/>
              <a:gd name="T16" fmla="*/ 0 60000 65536"/>
              <a:gd name="T17" fmla="*/ 0 60000 65536"/>
              <a:gd name="T18" fmla="*/ 0 w 229"/>
              <a:gd name="T19" fmla="*/ 0 h 272"/>
              <a:gd name="T20" fmla="*/ 229 w 229"/>
              <a:gd name="T21" fmla="*/ 272 h 272"/>
            </a:gdLst>
            <a:ahLst/>
            <a:cxnLst>
              <a:cxn ang="T12">
                <a:pos x="T0" y="T1"/>
              </a:cxn>
              <a:cxn ang="T13">
                <a:pos x="T2" y="T3"/>
              </a:cxn>
              <a:cxn ang="T14">
                <a:pos x="T4" y="T5"/>
              </a:cxn>
              <a:cxn ang="T15">
                <a:pos x="T6" y="T7"/>
              </a:cxn>
              <a:cxn ang="T16">
                <a:pos x="T8" y="T9"/>
              </a:cxn>
              <a:cxn ang="T17">
                <a:pos x="T10" y="T11"/>
              </a:cxn>
            </a:cxnLst>
            <a:rect l="T18" t="T19" r="T20" b="T21"/>
            <a:pathLst>
              <a:path w="229" h="272">
                <a:moveTo>
                  <a:pt x="25" y="272"/>
                </a:moveTo>
                <a:lnTo>
                  <a:pt x="200" y="206"/>
                </a:lnTo>
                <a:cubicBezTo>
                  <a:pt x="229" y="173"/>
                  <a:pt x="214" y="105"/>
                  <a:pt x="200" y="72"/>
                </a:cubicBezTo>
                <a:cubicBezTo>
                  <a:pt x="186" y="39"/>
                  <a:pt x="142" y="0"/>
                  <a:pt x="113" y="6"/>
                </a:cubicBezTo>
                <a:cubicBezTo>
                  <a:pt x="83" y="12"/>
                  <a:pt x="50" y="10"/>
                  <a:pt x="25" y="106"/>
                </a:cubicBezTo>
                <a:cubicBezTo>
                  <a:pt x="0" y="202"/>
                  <a:pt x="25" y="237"/>
                  <a:pt x="25" y="272"/>
                </a:cubicBezTo>
                <a:close/>
              </a:path>
            </a:pathLst>
          </a:custGeom>
          <a:solidFill>
            <a:schemeClr val="tx1"/>
          </a:solidFill>
          <a:ln w="12700" cap="sq">
            <a:solidFill>
              <a:schemeClr val="tx1"/>
            </a:solidFill>
            <a:round/>
            <a:headEnd type="none" w="sm" len="sm"/>
            <a:tailEnd type="none" w="sm" len="sm"/>
          </a:ln>
        </p:spPr>
        <p:txBody>
          <a:bodyPr/>
          <a:lstStyle/>
          <a:p>
            <a:pPr fontAlgn="base">
              <a:spcBef>
                <a:spcPct val="0"/>
              </a:spcBef>
              <a:spcAft>
                <a:spcPct val="0"/>
              </a:spcAft>
            </a:pPr>
            <a:endParaRPr lang="en-GB">
              <a:solidFill>
                <a:srgbClr val="000000"/>
              </a:solidFill>
              <a:latin typeface="Comic Sans MS" pitchFamily="66" charset="0"/>
            </a:endParaRPr>
          </a:p>
        </p:txBody>
      </p:sp>
      <p:grpSp>
        <p:nvGrpSpPr>
          <p:cNvPr id="2" name="Group 3"/>
          <p:cNvGrpSpPr>
            <a:grpSpLocks/>
          </p:cNvGrpSpPr>
          <p:nvPr/>
        </p:nvGrpSpPr>
        <p:grpSpPr bwMode="auto">
          <a:xfrm>
            <a:off x="1558926" y="6013451"/>
            <a:ext cx="936625" cy="295275"/>
            <a:chOff x="1882" y="1883"/>
            <a:chExt cx="2260" cy="554"/>
          </a:xfrm>
        </p:grpSpPr>
        <p:sp>
          <p:nvSpPr>
            <p:cNvPr id="91140" name="Oval 4"/>
            <p:cNvSpPr>
              <a:spLocks noChangeArrowheads="1"/>
            </p:cNvSpPr>
            <p:nvPr/>
          </p:nvSpPr>
          <p:spPr bwMode="auto">
            <a:xfrm>
              <a:off x="2154" y="1978"/>
              <a:ext cx="364" cy="274"/>
            </a:xfrm>
            <a:prstGeom prst="ellipse">
              <a:avLst/>
            </a:prstGeom>
            <a:gradFill rotWithShape="1">
              <a:gsLst>
                <a:gs pos="0">
                  <a:schemeClr val="bg2">
                    <a:gamma/>
                    <a:tint val="42353"/>
                    <a:invGamma/>
                  </a:schemeClr>
                </a:gs>
                <a:gs pos="100000">
                  <a:schemeClr val="bg2"/>
                </a:gs>
              </a:gsLst>
              <a:path path="shape">
                <a:fillToRect l="50000" t="50000" r="50000" b="50000"/>
              </a:path>
            </a:gradFill>
            <a:ln w="12700" cap="sq" algn="ctr">
              <a:solidFill>
                <a:schemeClr val="tx1"/>
              </a:solidFill>
              <a:round/>
              <a:headEnd type="none" w="sm" len="sm"/>
              <a:tailEnd type="none" w="sm" len="sm"/>
            </a:ln>
            <a:effectLst/>
          </p:spPr>
          <p:txBody>
            <a:bodyPr/>
            <a:lstStyle/>
            <a:p>
              <a:pPr fontAlgn="base">
                <a:spcBef>
                  <a:spcPct val="0"/>
                </a:spcBef>
                <a:spcAft>
                  <a:spcPct val="0"/>
                </a:spcAft>
                <a:defRPr/>
              </a:pPr>
              <a:endParaRPr lang="en-GB">
                <a:solidFill>
                  <a:srgbClr val="000000"/>
                </a:solidFill>
                <a:latin typeface="Comic Sans MS" pitchFamily="66" charset="0"/>
              </a:endParaRPr>
            </a:p>
          </p:txBody>
        </p:sp>
        <p:sp>
          <p:nvSpPr>
            <p:cNvPr id="3081" name="Oval 5"/>
            <p:cNvSpPr>
              <a:spLocks noChangeArrowheads="1"/>
            </p:cNvSpPr>
            <p:nvPr/>
          </p:nvSpPr>
          <p:spPr bwMode="auto">
            <a:xfrm>
              <a:off x="2064" y="2115"/>
              <a:ext cx="181" cy="136"/>
            </a:xfrm>
            <a:prstGeom prst="ellipse">
              <a:avLst/>
            </a:prstGeom>
            <a:solidFill>
              <a:schemeClr val="bg1"/>
            </a:solidFill>
            <a:ln w="12700" cap="sq">
              <a:solidFill>
                <a:schemeClr val="tx1"/>
              </a:solidFill>
              <a:round/>
              <a:headEnd type="none" w="sm" len="sm"/>
              <a:tailEnd type="none" w="sm" len="sm"/>
            </a:ln>
          </p:spPr>
          <p:txBody>
            <a:bodyPr wrap="none" anchor="ctr"/>
            <a:lstStyle/>
            <a:p>
              <a:pPr fontAlgn="base">
                <a:spcBef>
                  <a:spcPct val="0"/>
                </a:spcBef>
                <a:spcAft>
                  <a:spcPct val="0"/>
                </a:spcAft>
              </a:pPr>
              <a:endParaRPr lang="en-US">
                <a:solidFill>
                  <a:srgbClr val="000000"/>
                </a:solidFill>
                <a:latin typeface="Comic Sans MS" pitchFamily="66" charset="0"/>
              </a:endParaRPr>
            </a:p>
          </p:txBody>
        </p:sp>
        <p:sp>
          <p:nvSpPr>
            <p:cNvPr id="91142" name="Freeform 6"/>
            <p:cNvSpPr>
              <a:spLocks/>
            </p:cNvSpPr>
            <p:nvPr/>
          </p:nvSpPr>
          <p:spPr bwMode="auto">
            <a:xfrm>
              <a:off x="1886" y="1883"/>
              <a:ext cx="2256" cy="554"/>
            </a:xfrm>
            <a:custGeom>
              <a:avLst/>
              <a:gdLst/>
              <a:ahLst/>
              <a:cxnLst>
                <a:cxn ang="0">
                  <a:pos x="86" y="413"/>
                </a:cxn>
                <a:cxn ang="0">
                  <a:pos x="494" y="232"/>
                </a:cxn>
                <a:cxn ang="0">
                  <a:pos x="664" y="247"/>
                </a:cxn>
                <a:cxn ang="0">
                  <a:pos x="673" y="220"/>
                </a:cxn>
                <a:cxn ang="0">
                  <a:pos x="700" y="202"/>
                </a:cxn>
                <a:cxn ang="0">
                  <a:pos x="710" y="174"/>
                </a:cxn>
                <a:cxn ang="0">
                  <a:pos x="737" y="165"/>
                </a:cxn>
                <a:cxn ang="0">
                  <a:pos x="792" y="156"/>
                </a:cxn>
                <a:cxn ang="0">
                  <a:pos x="938" y="55"/>
                </a:cxn>
                <a:cxn ang="0">
                  <a:pos x="1322" y="83"/>
                </a:cxn>
                <a:cxn ang="0">
                  <a:pos x="1414" y="192"/>
                </a:cxn>
                <a:cxn ang="0">
                  <a:pos x="1404" y="458"/>
                </a:cxn>
                <a:cxn ang="0">
                  <a:pos x="2255" y="503"/>
                </a:cxn>
                <a:cxn ang="0">
                  <a:pos x="1185" y="531"/>
                </a:cxn>
                <a:cxn ang="0">
                  <a:pos x="362" y="522"/>
                </a:cxn>
                <a:cxn ang="0">
                  <a:pos x="70" y="531"/>
                </a:cxn>
                <a:cxn ang="0">
                  <a:pos x="15" y="512"/>
                </a:cxn>
                <a:cxn ang="0">
                  <a:pos x="51" y="458"/>
                </a:cxn>
                <a:cxn ang="0">
                  <a:pos x="70" y="439"/>
                </a:cxn>
                <a:cxn ang="0">
                  <a:pos x="86" y="413"/>
                </a:cxn>
              </a:cxnLst>
              <a:rect l="0" t="0" r="r" b="b"/>
              <a:pathLst>
                <a:path w="2255" h="554">
                  <a:moveTo>
                    <a:pt x="86" y="413"/>
                  </a:moveTo>
                  <a:lnTo>
                    <a:pt x="494" y="232"/>
                  </a:lnTo>
                  <a:cubicBezTo>
                    <a:pt x="590" y="204"/>
                    <a:pt x="634" y="249"/>
                    <a:pt x="664" y="247"/>
                  </a:cubicBezTo>
                  <a:cubicBezTo>
                    <a:pt x="664" y="238"/>
                    <a:pt x="667" y="227"/>
                    <a:pt x="673" y="220"/>
                  </a:cubicBezTo>
                  <a:cubicBezTo>
                    <a:pt x="680" y="212"/>
                    <a:pt x="691" y="208"/>
                    <a:pt x="700" y="202"/>
                  </a:cubicBezTo>
                  <a:cubicBezTo>
                    <a:pt x="703" y="193"/>
                    <a:pt x="703" y="181"/>
                    <a:pt x="710" y="174"/>
                  </a:cubicBezTo>
                  <a:cubicBezTo>
                    <a:pt x="717" y="167"/>
                    <a:pt x="729" y="169"/>
                    <a:pt x="737" y="165"/>
                  </a:cubicBezTo>
                  <a:cubicBezTo>
                    <a:pt x="753" y="152"/>
                    <a:pt x="759" y="174"/>
                    <a:pt x="792" y="156"/>
                  </a:cubicBezTo>
                  <a:cubicBezTo>
                    <a:pt x="825" y="138"/>
                    <a:pt x="792" y="110"/>
                    <a:pt x="938" y="55"/>
                  </a:cubicBezTo>
                  <a:cubicBezTo>
                    <a:pt x="1084" y="0"/>
                    <a:pt x="1193" y="62"/>
                    <a:pt x="1322" y="83"/>
                  </a:cubicBezTo>
                  <a:cubicBezTo>
                    <a:pt x="1351" y="121"/>
                    <a:pt x="1380" y="159"/>
                    <a:pt x="1414" y="192"/>
                  </a:cubicBezTo>
                  <a:cubicBezTo>
                    <a:pt x="1432" y="249"/>
                    <a:pt x="1384" y="357"/>
                    <a:pt x="1404" y="458"/>
                  </a:cubicBezTo>
                  <a:cubicBezTo>
                    <a:pt x="1408" y="477"/>
                    <a:pt x="2091" y="503"/>
                    <a:pt x="2255" y="503"/>
                  </a:cubicBezTo>
                  <a:cubicBezTo>
                    <a:pt x="2217" y="520"/>
                    <a:pt x="1502" y="525"/>
                    <a:pt x="1185" y="531"/>
                  </a:cubicBezTo>
                  <a:cubicBezTo>
                    <a:pt x="887" y="473"/>
                    <a:pt x="893" y="515"/>
                    <a:pt x="362" y="522"/>
                  </a:cubicBezTo>
                  <a:cubicBezTo>
                    <a:pt x="267" y="554"/>
                    <a:pt x="169" y="536"/>
                    <a:pt x="70" y="531"/>
                  </a:cubicBezTo>
                  <a:cubicBezTo>
                    <a:pt x="69" y="531"/>
                    <a:pt x="16" y="514"/>
                    <a:pt x="15" y="512"/>
                  </a:cubicBezTo>
                  <a:cubicBezTo>
                    <a:pt x="0" y="466"/>
                    <a:pt x="25" y="467"/>
                    <a:pt x="51" y="458"/>
                  </a:cubicBezTo>
                  <a:cubicBezTo>
                    <a:pt x="57" y="452"/>
                    <a:pt x="62" y="444"/>
                    <a:pt x="70" y="439"/>
                  </a:cubicBezTo>
                  <a:cubicBezTo>
                    <a:pt x="99" y="421"/>
                    <a:pt x="105" y="443"/>
                    <a:pt x="86" y="413"/>
                  </a:cubicBezTo>
                  <a:close/>
                </a:path>
              </a:pathLst>
            </a:custGeom>
            <a:gradFill rotWithShape="1">
              <a:gsLst>
                <a:gs pos="0">
                  <a:schemeClr val="bg2">
                    <a:gamma/>
                    <a:tint val="42353"/>
                    <a:invGamma/>
                  </a:schemeClr>
                </a:gs>
                <a:gs pos="100000">
                  <a:schemeClr val="bg2"/>
                </a:gs>
              </a:gsLst>
              <a:path path="rect">
                <a:fillToRect l="50000" t="50000" r="50000" b="50000"/>
              </a:path>
            </a:gradFill>
            <a:ln w="12700" cap="sq" cmpd="sng">
              <a:solidFill>
                <a:schemeClr val="tx1"/>
              </a:solidFill>
              <a:prstDash val="solid"/>
              <a:round/>
              <a:headEnd type="none" w="sm" len="sm"/>
              <a:tailEnd type="none" w="sm" len="sm"/>
            </a:ln>
            <a:effectLst/>
          </p:spPr>
          <p:txBody>
            <a:bodyPr/>
            <a:lstStyle/>
            <a:p>
              <a:pPr fontAlgn="base">
                <a:spcBef>
                  <a:spcPct val="0"/>
                </a:spcBef>
                <a:spcAft>
                  <a:spcPct val="0"/>
                </a:spcAft>
                <a:defRPr/>
              </a:pPr>
              <a:endParaRPr lang="en-GB">
                <a:solidFill>
                  <a:srgbClr val="000000"/>
                </a:solidFill>
                <a:latin typeface="Comic Sans MS" pitchFamily="66" charset="0"/>
              </a:endParaRPr>
            </a:p>
          </p:txBody>
        </p:sp>
        <p:sp>
          <p:nvSpPr>
            <p:cNvPr id="91143" name="Oval 7"/>
            <p:cNvSpPr>
              <a:spLocks noChangeArrowheads="1"/>
            </p:cNvSpPr>
            <p:nvPr/>
          </p:nvSpPr>
          <p:spPr bwMode="auto">
            <a:xfrm>
              <a:off x="2246" y="1978"/>
              <a:ext cx="364" cy="274"/>
            </a:xfrm>
            <a:prstGeom prst="ellipse">
              <a:avLst/>
            </a:prstGeom>
            <a:gradFill rotWithShape="1">
              <a:gsLst>
                <a:gs pos="0">
                  <a:schemeClr val="bg2">
                    <a:gamma/>
                    <a:tint val="42353"/>
                    <a:invGamma/>
                  </a:schemeClr>
                </a:gs>
                <a:gs pos="100000">
                  <a:schemeClr val="bg2"/>
                </a:gs>
              </a:gsLst>
              <a:path path="shape">
                <a:fillToRect l="50000" t="50000" r="50000" b="50000"/>
              </a:path>
            </a:gradFill>
            <a:ln w="12700" cap="sq" algn="ctr">
              <a:solidFill>
                <a:schemeClr val="tx1"/>
              </a:solidFill>
              <a:round/>
              <a:headEnd type="none" w="sm" len="sm"/>
              <a:tailEnd type="none" w="sm" len="sm"/>
            </a:ln>
            <a:effectLst/>
          </p:spPr>
          <p:txBody>
            <a:bodyPr/>
            <a:lstStyle/>
            <a:p>
              <a:pPr fontAlgn="base">
                <a:spcBef>
                  <a:spcPct val="0"/>
                </a:spcBef>
                <a:spcAft>
                  <a:spcPct val="0"/>
                </a:spcAft>
                <a:defRPr/>
              </a:pPr>
              <a:endParaRPr lang="en-GB">
                <a:solidFill>
                  <a:srgbClr val="000000"/>
                </a:solidFill>
                <a:latin typeface="Comic Sans MS" pitchFamily="66" charset="0"/>
              </a:endParaRPr>
            </a:p>
          </p:txBody>
        </p:sp>
        <p:sp>
          <p:nvSpPr>
            <p:cNvPr id="3084" name="Oval 8"/>
            <p:cNvSpPr>
              <a:spLocks noChangeArrowheads="1"/>
            </p:cNvSpPr>
            <p:nvPr/>
          </p:nvSpPr>
          <p:spPr bwMode="auto">
            <a:xfrm>
              <a:off x="2154" y="2115"/>
              <a:ext cx="181" cy="136"/>
            </a:xfrm>
            <a:prstGeom prst="ellipse">
              <a:avLst/>
            </a:prstGeom>
            <a:solidFill>
              <a:schemeClr val="bg1"/>
            </a:solidFill>
            <a:ln w="12700" cap="sq">
              <a:solidFill>
                <a:schemeClr val="tx1"/>
              </a:solidFill>
              <a:round/>
              <a:headEnd type="none" w="sm" len="sm"/>
              <a:tailEnd type="none" w="sm" len="sm"/>
            </a:ln>
          </p:spPr>
          <p:txBody>
            <a:bodyPr wrap="none" anchor="ctr"/>
            <a:lstStyle/>
            <a:p>
              <a:pPr fontAlgn="base">
                <a:spcBef>
                  <a:spcPct val="0"/>
                </a:spcBef>
                <a:spcAft>
                  <a:spcPct val="0"/>
                </a:spcAft>
              </a:pPr>
              <a:endParaRPr lang="en-US">
                <a:solidFill>
                  <a:srgbClr val="000000"/>
                </a:solidFill>
                <a:latin typeface="Comic Sans MS" pitchFamily="66" charset="0"/>
              </a:endParaRPr>
            </a:p>
          </p:txBody>
        </p:sp>
        <p:sp>
          <p:nvSpPr>
            <p:cNvPr id="91145" name="Oval 9"/>
            <p:cNvSpPr>
              <a:spLocks noChangeArrowheads="1"/>
            </p:cNvSpPr>
            <p:nvPr/>
          </p:nvSpPr>
          <p:spPr bwMode="auto">
            <a:xfrm>
              <a:off x="1882" y="2297"/>
              <a:ext cx="138" cy="89"/>
            </a:xfrm>
            <a:prstGeom prst="ellipse">
              <a:avLst/>
            </a:prstGeom>
            <a:gradFill rotWithShape="1">
              <a:gsLst>
                <a:gs pos="0">
                  <a:schemeClr val="bg2">
                    <a:gamma/>
                    <a:tint val="42353"/>
                    <a:invGamma/>
                  </a:schemeClr>
                </a:gs>
                <a:gs pos="100000">
                  <a:schemeClr val="bg2"/>
                </a:gs>
              </a:gsLst>
              <a:path path="shape">
                <a:fillToRect l="50000" t="50000" r="50000" b="50000"/>
              </a:path>
            </a:gradFill>
            <a:ln w="12700" cap="sq" algn="ctr">
              <a:solidFill>
                <a:schemeClr val="tx1"/>
              </a:solidFill>
              <a:round/>
              <a:headEnd type="none" w="sm" len="sm"/>
              <a:tailEnd type="none" w="sm" len="sm"/>
            </a:ln>
            <a:effectLst/>
          </p:spPr>
          <p:txBody>
            <a:bodyPr/>
            <a:lstStyle/>
            <a:p>
              <a:pPr fontAlgn="base">
                <a:spcBef>
                  <a:spcPct val="0"/>
                </a:spcBef>
                <a:spcAft>
                  <a:spcPct val="0"/>
                </a:spcAft>
                <a:defRPr/>
              </a:pPr>
              <a:endParaRPr lang="en-GB">
                <a:solidFill>
                  <a:srgbClr val="000000"/>
                </a:solidFill>
                <a:latin typeface="Comic Sans MS" pitchFamily="66" charset="0"/>
              </a:endParaRPr>
            </a:p>
          </p:txBody>
        </p:sp>
      </p:grpSp>
      <p:sp>
        <p:nvSpPr>
          <p:cNvPr id="91146" name="Text Box 10"/>
          <p:cNvSpPr txBox="1">
            <a:spLocks noChangeArrowheads="1"/>
          </p:cNvSpPr>
          <p:nvPr/>
        </p:nvSpPr>
        <p:spPr bwMode="auto">
          <a:xfrm>
            <a:off x="6743701" y="2636720"/>
            <a:ext cx="2447925" cy="693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spAutoFit/>
          </a:bodyP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eaLnBrk="1" fontAlgn="base" hangingPunct="1">
              <a:lnSpc>
                <a:spcPct val="135000"/>
              </a:lnSpc>
              <a:spcBef>
                <a:spcPct val="0"/>
              </a:spcBef>
              <a:spcAft>
                <a:spcPct val="0"/>
              </a:spcAft>
            </a:pPr>
            <a:r>
              <a:rPr lang="en-GB" sz="3200" dirty="0" smtClean="0"/>
              <a:t>600</a:t>
            </a:r>
            <a:endParaRPr lang="en-GB" sz="3200" dirty="0"/>
          </a:p>
        </p:txBody>
      </p:sp>
      <p:sp>
        <p:nvSpPr>
          <p:cNvPr id="3077" name="Text Box 12"/>
          <p:cNvSpPr txBox="1">
            <a:spLocks noChangeArrowheads="1"/>
          </p:cNvSpPr>
          <p:nvPr/>
        </p:nvSpPr>
        <p:spPr bwMode="auto">
          <a:xfrm>
            <a:off x="3071813" y="2434920"/>
            <a:ext cx="3276600" cy="1588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spAutoFit/>
          </a:bodyP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algn="ctr" eaLnBrk="1" fontAlgn="base" hangingPunct="1">
              <a:lnSpc>
                <a:spcPct val="135000"/>
              </a:lnSpc>
              <a:spcBef>
                <a:spcPct val="0"/>
              </a:spcBef>
              <a:spcAft>
                <a:spcPct val="0"/>
              </a:spcAft>
            </a:pPr>
            <a:r>
              <a:rPr lang="en-GB" sz="3600" dirty="0" smtClean="0"/>
              <a:t>How many were injured?</a:t>
            </a:r>
            <a:endParaRPr lang="en-GB" sz="3600" dirty="0"/>
          </a:p>
        </p:txBody>
      </p:sp>
      <p:sp>
        <p:nvSpPr>
          <p:cNvPr id="3078" name="Text Box 14"/>
          <p:cNvSpPr txBox="1">
            <a:spLocks noChangeArrowheads="1"/>
          </p:cNvSpPr>
          <p:nvPr/>
        </p:nvSpPr>
        <p:spPr bwMode="auto">
          <a:xfrm>
            <a:off x="6096001" y="2781300"/>
            <a:ext cx="720725"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spAutoFit/>
          </a:bodyP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algn="ctr" eaLnBrk="1" fontAlgn="base" hangingPunct="1">
              <a:lnSpc>
                <a:spcPct val="135000"/>
              </a:lnSpc>
              <a:spcBef>
                <a:spcPct val="0"/>
              </a:spcBef>
              <a:spcAft>
                <a:spcPct val="0"/>
              </a:spcAft>
            </a:pPr>
            <a:r>
              <a:rPr lang="en-GB" sz="6600" baseline="30000">
                <a:solidFill>
                  <a:srgbClr val="FFFFFF"/>
                </a:solidFill>
                <a:latin typeface="EraserDust" pitchFamily="34" charset="0"/>
              </a:rPr>
              <a:t>=</a:t>
            </a:r>
          </a:p>
        </p:txBody>
      </p:sp>
      <p:sp>
        <p:nvSpPr>
          <p:cNvPr id="3079" name="Freeform 15" descr="Recycled paper"/>
          <p:cNvSpPr>
            <a:spLocks/>
          </p:cNvSpPr>
          <p:nvPr/>
        </p:nvSpPr>
        <p:spPr bwMode="auto">
          <a:xfrm>
            <a:off x="1524001" y="5867400"/>
            <a:ext cx="2798763" cy="609600"/>
          </a:xfrm>
          <a:custGeom>
            <a:avLst/>
            <a:gdLst>
              <a:gd name="T0" fmla="*/ 0 w 506"/>
              <a:gd name="T1" fmla="*/ 609600 h 272"/>
              <a:gd name="T2" fmla="*/ 2566455 w 506"/>
              <a:gd name="T3" fmla="*/ 569259 h 272"/>
              <a:gd name="T4" fmla="*/ 2798763 w 506"/>
              <a:gd name="T5" fmla="*/ 64994 h 272"/>
              <a:gd name="T6" fmla="*/ 0 w 506"/>
              <a:gd name="T7" fmla="*/ 0 h 272"/>
              <a:gd name="T8" fmla="*/ 0 w 506"/>
              <a:gd name="T9" fmla="*/ 609600 h 272"/>
              <a:gd name="T10" fmla="*/ 0 60000 65536"/>
              <a:gd name="T11" fmla="*/ 0 60000 65536"/>
              <a:gd name="T12" fmla="*/ 0 60000 65536"/>
              <a:gd name="T13" fmla="*/ 0 60000 65536"/>
              <a:gd name="T14" fmla="*/ 0 60000 65536"/>
              <a:gd name="T15" fmla="*/ 0 w 506"/>
              <a:gd name="T16" fmla="*/ 0 h 272"/>
              <a:gd name="T17" fmla="*/ 506 w 506"/>
              <a:gd name="T18" fmla="*/ 272 h 272"/>
            </a:gdLst>
            <a:ahLst/>
            <a:cxnLst>
              <a:cxn ang="T10">
                <a:pos x="T0" y="T1"/>
              </a:cxn>
              <a:cxn ang="T11">
                <a:pos x="T2" y="T3"/>
              </a:cxn>
              <a:cxn ang="T12">
                <a:pos x="T4" y="T5"/>
              </a:cxn>
              <a:cxn ang="T13">
                <a:pos x="T6" y="T7"/>
              </a:cxn>
              <a:cxn ang="T14">
                <a:pos x="T8" y="T9"/>
              </a:cxn>
            </a:cxnLst>
            <a:rect l="T15" t="T16" r="T17" b="T18"/>
            <a:pathLst>
              <a:path w="506" h="272">
                <a:moveTo>
                  <a:pt x="0" y="272"/>
                </a:moveTo>
                <a:cubicBezTo>
                  <a:pt x="0" y="272"/>
                  <a:pt x="232" y="263"/>
                  <a:pt x="464" y="254"/>
                </a:cubicBezTo>
                <a:cubicBezTo>
                  <a:pt x="469" y="140"/>
                  <a:pt x="451" y="112"/>
                  <a:pt x="506" y="29"/>
                </a:cubicBezTo>
                <a:cubicBezTo>
                  <a:pt x="253" y="14"/>
                  <a:pt x="0" y="0"/>
                  <a:pt x="0" y="0"/>
                </a:cubicBezTo>
                <a:lnTo>
                  <a:pt x="0" y="272"/>
                </a:lnTo>
                <a:close/>
              </a:path>
            </a:pathLst>
          </a:custGeom>
          <a:blipFill dpi="0" rotWithShape="1">
            <a:blip r:embed="rId3" cstate="print">
              <a:duotone>
                <a:srgbClr val="443E21"/>
                <a:srgbClr val="FFFFFF"/>
              </a:duotone>
            </a:blip>
            <a:srcRect/>
            <a:tile tx="0" ty="0" sx="100000" sy="100000" flip="none" algn="tl"/>
          </a:blip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anchor="ctr"/>
          <a:lstStyle/>
          <a:p>
            <a:pPr fontAlgn="base">
              <a:spcBef>
                <a:spcPct val="0"/>
              </a:spcBef>
              <a:spcAft>
                <a:spcPct val="0"/>
              </a:spcAft>
            </a:pPr>
            <a:endParaRPr lang="en-GB">
              <a:solidFill>
                <a:srgbClr val="000000"/>
              </a:solidFill>
              <a:latin typeface="Comic Sans MS" pitchFamily="66" charset="0"/>
            </a:endParaRPr>
          </a:p>
        </p:txBody>
      </p:sp>
    </p:spTree>
    <p:extLst>
      <p:ext uri="{BB962C8B-B14F-4D97-AF65-F5344CB8AC3E}">
        <p14:creationId xmlns:p14="http://schemas.microsoft.com/office/powerpoint/2010/main" val="12909381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0" fill="hold"/>
                                        <p:tgtEl>
                                          <p:spTgt spid="2"/>
                                        </p:tgtEl>
                                        <p:attrNameLst>
                                          <p:attrName>ppt_x</p:attrName>
                                        </p:attrNameLst>
                                      </p:cBhvr>
                                      <p:tavLst>
                                        <p:tav tm="0">
                                          <p:val>
                                            <p:strVal val="1+#ppt_w/2"/>
                                          </p:val>
                                        </p:tav>
                                        <p:tav tm="100000">
                                          <p:val>
                                            <p:strVal val="#ppt_x"/>
                                          </p:val>
                                        </p:tav>
                                      </p:tavLst>
                                    </p:anim>
                                    <p:anim calcmode="lin" valueType="num">
                                      <p:cBhvr additive="base">
                                        <p:cTn id="8" dur="5000" fill="hold"/>
                                        <p:tgtEl>
                                          <p:spTgt spid="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mousesteps3.wav"/>
                                        </p:tgtEl>
                                      </p:cMediaNode>
                                    </p:audio>
                                  </p:subTnLst>
                                </p:cTn>
                              </p:par>
                            </p:childTnLst>
                          </p:cTn>
                        </p:par>
                        <p:par>
                          <p:cTn id="9" fill="hold" nodeType="afterGroup">
                            <p:stCondLst>
                              <p:cond delay="5000"/>
                            </p:stCondLst>
                            <p:childTnLst>
                              <p:par>
                                <p:cTn id="10" presetID="9" presetClass="entr" presetSubtype="0" fill="hold" grpId="0" nodeType="afterEffect">
                                  <p:stCondLst>
                                    <p:cond delay="0"/>
                                  </p:stCondLst>
                                  <p:childTnLst>
                                    <p:set>
                                      <p:cBhvr>
                                        <p:cTn id="11" dur="1" fill="hold">
                                          <p:stCondLst>
                                            <p:cond delay="0"/>
                                          </p:stCondLst>
                                        </p:cTn>
                                        <p:tgtEl>
                                          <p:spTgt spid="91146"/>
                                        </p:tgtEl>
                                        <p:attrNameLst>
                                          <p:attrName>style.visibility</p:attrName>
                                        </p:attrNameLst>
                                      </p:cBhvr>
                                      <p:to>
                                        <p:strVal val="visible"/>
                                      </p:to>
                                    </p:set>
                                    <p:animEffect transition="in" filter="dissolve">
                                      <p:cBhvr>
                                        <p:cTn id="12" dur="500"/>
                                        <p:tgtEl>
                                          <p:spTgt spid="91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46"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Freeform 2"/>
          <p:cNvSpPr>
            <a:spLocks/>
          </p:cNvSpPr>
          <p:nvPr/>
        </p:nvSpPr>
        <p:spPr bwMode="auto">
          <a:xfrm>
            <a:off x="4038600" y="5943600"/>
            <a:ext cx="363538" cy="431800"/>
          </a:xfrm>
          <a:custGeom>
            <a:avLst/>
            <a:gdLst>
              <a:gd name="T0" fmla="*/ 39688 w 229"/>
              <a:gd name="T1" fmla="*/ 431800 h 272"/>
              <a:gd name="T2" fmla="*/ 317500 w 229"/>
              <a:gd name="T3" fmla="*/ 327025 h 272"/>
              <a:gd name="T4" fmla="*/ 317500 w 229"/>
              <a:gd name="T5" fmla="*/ 114300 h 272"/>
              <a:gd name="T6" fmla="*/ 179388 w 229"/>
              <a:gd name="T7" fmla="*/ 9525 h 272"/>
              <a:gd name="T8" fmla="*/ 39688 w 229"/>
              <a:gd name="T9" fmla="*/ 168275 h 272"/>
              <a:gd name="T10" fmla="*/ 39688 w 229"/>
              <a:gd name="T11" fmla="*/ 431800 h 272"/>
              <a:gd name="T12" fmla="*/ 0 60000 65536"/>
              <a:gd name="T13" fmla="*/ 0 60000 65536"/>
              <a:gd name="T14" fmla="*/ 0 60000 65536"/>
              <a:gd name="T15" fmla="*/ 0 60000 65536"/>
              <a:gd name="T16" fmla="*/ 0 60000 65536"/>
              <a:gd name="T17" fmla="*/ 0 60000 65536"/>
              <a:gd name="T18" fmla="*/ 0 w 229"/>
              <a:gd name="T19" fmla="*/ 0 h 272"/>
              <a:gd name="T20" fmla="*/ 229 w 229"/>
              <a:gd name="T21" fmla="*/ 272 h 272"/>
            </a:gdLst>
            <a:ahLst/>
            <a:cxnLst>
              <a:cxn ang="T12">
                <a:pos x="T0" y="T1"/>
              </a:cxn>
              <a:cxn ang="T13">
                <a:pos x="T2" y="T3"/>
              </a:cxn>
              <a:cxn ang="T14">
                <a:pos x="T4" y="T5"/>
              </a:cxn>
              <a:cxn ang="T15">
                <a:pos x="T6" y="T7"/>
              </a:cxn>
              <a:cxn ang="T16">
                <a:pos x="T8" y="T9"/>
              </a:cxn>
              <a:cxn ang="T17">
                <a:pos x="T10" y="T11"/>
              </a:cxn>
            </a:cxnLst>
            <a:rect l="T18" t="T19" r="T20" b="T21"/>
            <a:pathLst>
              <a:path w="229" h="272">
                <a:moveTo>
                  <a:pt x="25" y="272"/>
                </a:moveTo>
                <a:lnTo>
                  <a:pt x="200" y="206"/>
                </a:lnTo>
                <a:cubicBezTo>
                  <a:pt x="229" y="173"/>
                  <a:pt x="214" y="105"/>
                  <a:pt x="200" y="72"/>
                </a:cubicBezTo>
                <a:cubicBezTo>
                  <a:pt x="186" y="39"/>
                  <a:pt x="142" y="0"/>
                  <a:pt x="113" y="6"/>
                </a:cubicBezTo>
                <a:cubicBezTo>
                  <a:pt x="83" y="12"/>
                  <a:pt x="50" y="10"/>
                  <a:pt x="25" y="106"/>
                </a:cubicBezTo>
                <a:cubicBezTo>
                  <a:pt x="0" y="202"/>
                  <a:pt x="25" y="237"/>
                  <a:pt x="25" y="272"/>
                </a:cubicBezTo>
                <a:close/>
              </a:path>
            </a:pathLst>
          </a:custGeom>
          <a:solidFill>
            <a:schemeClr val="tx1"/>
          </a:solidFill>
          <a:ln w="12700" cap="sq">
            <a:solidFill>
              <a:schemeClr val="tx1"/>
            </a:solidFill>
            <a:round/>
            <a:headEnd type="none" w="sm" len="sm"/>
            <a:tailEnd type="none" w="sm" len="sm"/>
          </a:ln>
        </p:spPr>
        <p:txBody>
          <a:bodyPr/>
          <a:lstStyle/>
          <a:p>
            <a:pPr fontAlgn="base">
              <a:spcBef>
                <a:spcPct val="0"/>
              </a:spcBef>
              <a:spcAft>
                <a:spcPct val="0"/>
              </a:spcAft>
            </a:pPr>
            <a:endParaRPr lang="en-GB">
              <a:solidFill>
                <a:srgbClr val="000000"/>
              </a:solidFill>
              <a:latin typeface="Comic Sans MS" pitchFamily="66" charset="0"/>
            </a:endParaRPr>
          </a:p>
        </p:txBody>
      </p:sp>
      <p:grpSp>
        <p:nvGrpSpPr>
          <p:cNvPr id="2" name="Group 3"/>
          <p:cNvGrpSpPr>
            <a:grpSpLocks/>
          </p:cNvGrpSpPr>
          <p:nvPr/>
        </p:nvGrpSpPr>
        <p:grpSpPr bwMode="auto">
          <a:xfrm>
            <a:off x="1558926" y="6013451"/>
            <a:ext cx="936625" cy="295275"/>
            <a:chOff x="1882" y="1883"/>
            <a:chExt cx="2260" cy="554"/>
          </a:xfrm>
        </p:grpSpPr>
        <p:sp>
          <p:nvSpPr>
            <p:cNvPr id="91140" name="Oval 4"/>
            <p:cNvSpPr>
              <a:spLocks noChangeArrowheads="1"/>
            </p:cNvSpPr>
            <p:nvPr/>
          </p:nvSpPr>
          <p:spPr bwMode="auto">
            <a:xfrm>
              <a:off x="2154" y="1978"/>
              <a:ext cx="364" cy="274"/>
            </a:xfrm>
            <a:prstGeom prst="ellipse">
              <a:avLst/>
            </a:prstGeom>
            <a:gradFill rotWithShape="1">
              <a:gsLst>
                <a:gs pos="0">
                  <a:schemeClr val="bg2">
                    <a:gamma/>
                    <a:tint val="42353"/>
                    <a:invGamma/>
                  </a:schemeClr>
                </a:gs>
                <a:gs pos="100000">
                  <a:schemeClr val="bg2"/>
                </a:gs>
              </a:gsLst>
              <a:path path="shape">
                <a:fillToRect l="50000" t="50000" r="50000" b="50000"/>
              </a:path>
            </a:gradFill>
            <a:ln w="12700" cap="sq" algn="ctr">
              <a:solidFill>
                <a:schemeClr val="tx1"/>
              </a:solidFill>
              <a:round/>
              <a:headEnd type="none" w="sm" len="sm"/>
              <a:tailEnd type="none" w="sm" len="sm"/>
            </a:ln>
            <a:effectLst/>
          </p:spPr>
          <p:txBody>
            <a:bodyPr/>
            <a:lstStyle/>
            <a:p>
              <a:pPr fontAlgn="base">
                <a:spcBef>
                  <a:spcPct val="0"/>
                </a:spcBef>
                <a:spcAft>
                  <a:spcPct val="0"/>
                </a:spcAft>
                <a:defRPr/>
              </a:pPr>
              <a:endParaRPr lang="en-GB">
                <a:solidFill>
                  <a:srgbClr val="000000"/>
                </a:solidFill>
                <a:latin typeface="Comic Sans MS" pitchFamily="66" charset="0"/>
              </a:endParaRPr>
            </a:p>
          </p:txBody>
        </p:sp>
        <p:sp>
          <p:nvSpPr>
            <p:cNvPr id="3081" name="Oval 5"/>
            <p:cNvSpPr>
              <a:spLocks noChangeArrowheads="1"/>
            </p:cNvSpPr>
            <p:nvPr/>
          </p:nvSpPr>
          <p:spPr bwMode="auto">
            <a:xfrm>
              <a:off x="2064" y="2115"/>
              <a:ext cx="181" cy="136"/>
            </a:xfrm>
            <a:prstGeom prst="ellipse">
              <a:avLst/>
            </a:prstGeom>
            <a:solidFill>
              <a:schemeClr val="bg1"/>
            </a:solidFill>
            <a:ln w="12700" cap="sq">
              <a:solidFill>
                <a:schemeClr val="tx1"/>
              </a:solidFill>
              <a:round/>
              <a:headEnd type="none" w="sm" len="sm"/>
              <a:tailEnd type="none" w="sm" len="sm"/>
            </a:ln>
          </p:spPr>
          <p:txBody>
            <a:bodyPr wrap="none" anchor="ctr"/>
            <a:lstStyle/>
            <a:p>
              <a:pPr fontAlgn="base">
                <a:spcBef>
                  <a:spcPct val="0"/>
                </a:spcBef>
                <a:spcAft>
                  <a:spcPct val="0"/>
                </a:spcAft>
              </a:pPr>
              <a:endParaRPr lang="en-US">
                <a:solidFill>
                  <a:srgbClr val="000000"/>
                </a:solidFill>
                <a:latin typeface="Comic Sans MS" pitchFamily="66" charset="0"/>
              </a:endParaRPr>
            </a:p>
          </p:txBody>
        </p:sp>
        <p:sp>
          <p:nvSpPr>
            <p:cNvPr id="91142" name="Freeform 6"/>
            <p:cNvSpPr>
              <a:spLocks/>
            </p:cNvSpPr>
            <p:nvPr/>
          </p:nvSpPr>
          <p:spPr bwMode="auto">
            <a:xfrm>
              <a:off x="1886" y="1883"/>
              <a:ext cx="2256" cy="554"/>
            </a:xfrm>
            <a:custGeom>
              <a:avLst/>
              <a:gdLst/>
              <a:ahLst/>
              <a:cxnLst>
                <a:cxn ang="0">
                  <a:pos x="86" y="413"/>
                </a:cxn>
                <a:cxn ang="0">
                  <a:pos x="494" y="232"/>
                </a:cxn>
                <a:cxn ang="0">
                  <a:pos x="664" y="247"/>
                </a:cxn>
                <a:cxn ang="0">
                  <a:pos x="673" y="220"/>
                </a:cxn>
                <a:cxn ang="0">
                  <a:pos x="700" y="202"/>
                </a:cxn>
                <a:cxn ang="0">
                  <a:pos x="710" y="174"/>
                </a:cxn>
                <a:cxn ang="0">
                  <a:pos x="737" y="165"/>
                </a:cxn>
                <a:cxn ang="0">
                  <a:pos x="792" y="156"/>
                </a:cxn>
                <a:cxn ang="0">
                  <a:pos x="938" y="55"/>
                </a:cxn>
                <a:cxn ang="0">
                  <a:pos x="1322" y="83"/>
                </a:cxn>
                <a:cxn ang="0">
                  <a:pos x="1414" y="192"/>
                </a:cxn>
                <a:cxn ang="0">
                  <a:pos x="1404" y="458"/>
                </a:cxn>
                <a:cxn ang="0">
                  <a:pos x="2255" y="503"/>
                </a:cxn>
                <a:cxn ang="0">
                  <a:pos x="1185" y="531"/>
                </a:cxn>
                <a:cxn ang="0">
                  <a:pos x="362" y="522"/>
                </a:cxn>
                <a:cxn ang="0">
                  <a:pos x="70" y="531"/>
                </a:cxn>
                <a:cxn ang="0">
                  <a:pos x="15" y="512"/>
                </a:cxn>
                <a:cxn ang="0">
                  <a:pos x="51" y="458"/>
                </a:cxn>
                <a:cxn ang="0">
                  <a:pos x="70" y="439"/>
                </a:cxn>
                <a:cxn ang="0">
                  <a:pos x="86" y="413"/>
                </a:cxn>
              </a:cxnLst>
              <a:rect l="0" t="0" r="r" b="b"/>
              <a:pathLst>
                <a:path w="2255" h="554">
                  <a:moveTo>
                    <a:pt x="86" y="413"/>
                  </a:moveTo>
                  <a:lnTo>
                    <a:pt x="494" y="232"/>
                  </a:lnTo>
                  <a:cubicBezTo>
                    <a:pt x="590" y="204"/>
                    <a:pt x="634" y="249"/>
                    <a:pt x="664" y="247"/>
                  </a:cubicBezTo>
                  <a:cubicBezTo>
                    <a:pt x="664" y="238"/>
                    <a:pt x="667" y="227"/>
                    <a:pt x="673" y="220"/>
                  </a:cubicBezTo>
                  <a:cubicBezTo>
                    <a:pt x="680" y="212"/>
                    <a:pt x="691" y="208"/>
                    <a:pt x="700" y="202"/>
                  </a:cubicBezTo>
                  <a:cubicBezTo>
                    <a:pt x="703" y="193"/>
                    <a:pt x="703" y="181"/>
                    <a:pt x="710" y="174"/>
                  </a:cubicBezTo>
                  <a:cubicBezTo>
                    <a:pt x="717" y="167"/>
                    <a:pt x="729" y="169"/>
                    <a:pt x="737" y="165"/>
                  </a:cubicBezTo>
                  <a:cubicBezTo>
                    <a:pt x="753" y="152"/>
                    <a:pt x="759" y="174"/>
                    <a:pt x="792" y="156"/>
                  </a:cubicBezTo>
                  <a:cubicBezTo>
                    <a:pt x="825" y="138"/>
                    <a:pt x="792" y="110"/>
                    <a:pt x="938" y="55"/>
                  </a:cubicBezTo>
                  <a:cubicBezTo>
                    <a:pt x="1084" y="0"/>
                    <a:pt x="1193" y="62"/>
                    <a:pt x="1322" y="83"/>
                  </a:cubicBezTo>
                  <a:cubicBezTo>
                    <a:pt x="1351" y="121"/>
                    <a:pt x="1380" y="159"/>
                    <a:pt x="1414" y="192"/>
                  </a:cubicBezTo>
                  <a:cubicBezTo>
                    <a:pt x="1432" y="249"/>
                    <a:pt x="1384" y="357"/>
                    <a:pt x="1404" y="458"/>
                  </a:cubicBezTo>
                  <a:cubicBezTo>
                    <a:pt x="1408" y="477"/>
                    <a:pt x="2091" y="503"/>
                    <a:pt x="2255" y="503"/>
                  </a:cubicBezTo>
                  <a:cubicBezTo>
                    <a:pt x="2217" y="520"/>
                    <a:pt x="1502" y="525"/>
                    <a:pt x="1185" y="531"/>
                  </a:cubicBezTo>
                  <a:cubicBezTo>
                    <a:pt x="887" y="473"/>
                    <a:pt x="893" y="515"/>
                    <a:pt x="362" y="522"/>
                  </a:cubicBezTo>
                  <a:cubicBezTo>
                    <a:pt x="267" y="554"/>
                    <a:pt x="169" y="536"/>
                    <a:pt x="70" y="531"/>
                  </a:cubicBezTo>
                  <a:cubicBezTo>
                    <a:pt x="69" y="531"/>
                    <a:pt x="16" y="514"/>
                    <a:pt x="15" y="512"/>
                  </a:cubicBezTo>
                  <a:cubicBezTo>
                    <a:pt x="0" y="466"/>
                    <a:pt x="25" y="467"/>
                    <a:pt x="51" y="458"/>
                  </a:cubicBezTo>
                  <a:cubicBezTo>
                    <a:pt x="57" y="452"/>
                    <a:pt x="62" y="444"/>
                    <a:pt x="70" y="439"/>
                  </a:cubicBezTo>
                  <a:cubicBezTo>
                    <a:pt x="99" y="421"/>
                    <a:pt x="105" y="443"/>
                    <a:pt x="86" y="413"/>
                  </a:cubicBezTo>
                  <a:close/>
                </a:path>
              </a:pathLst>
            </a:custGeom>
            <a:gradFill rotWithShape="1">
              <a:gsLst>
                <a:gs pos="0">
                  <a:schemeClr val="bg2">
                    <a:gamma/>
                    <a:tint val="42353"/>
                    <a:invGamma/>
                  </a:schemeClr>
                </a:gs>
                <a:gs pos="100000">
                  <a:schemeClr val="bg2"/>
                </a:gs>
              </a:gsLst>
              <a:path path="rect">
                <a:fillToRect l="50000" t="50000" r="50000" b="50000"/>
              </a:path>
            </a:gradFill>
            <a:ln w="12700" cap="sq" cmpd="sng">
              <a:solidFill>
                <a:schemeClr val="tx1"/>
              </a:solidFill>
              <a:prstDash val="solid"/>
              <a:round/>
              <a:headEnd type="none" w="sm" len="sm"/>
              <a:tailEnd type="none" w="sm" len="sm"/>
            </a:ln>
            <a:effectLst/>
          </p:spPr>
          <p:txBody>
            <a:bodyPr/>
            <a:lstStyle/>
            <a:p>
              <a:pPr fontAlgn="base">
                <a:spcBef>
                  <a:spcPct val="0"/>
                </a:spcBef>
                <a:spcAft>
                  <a:spcPct val="0"/>
                </a:spcAft>
                <a:defRPr/>
              </a:pPr>
              <a:endParaRPr lang="en-GB">
                <a:solidFill>
                  <a:srgbClr val="000000"/>
                </a:solidFill>
                <a:latin typeface="Comic Sans MS" pitchFamily="66" charset="0"/>
              </a:endParaRPr>
            </a:p>
          </p:txBody>
        </p:sp>
        <p:sp>
          <p:nvSpPr>
            <p:cNvPr id="91143" name="Oval 7"/>
            <p:cNvSpPr>
              <a:spLocks noChangeArrowheads="1"/>
            </p:cNvSpPr>
            <p:nvPr/>
          </p:nvSpPr>
          <p:spPr bwMode="auto">
            <a:xfrm>
              <a:off x="2246" y="1978"/>
              <a:ext cx="364" cy="274"/>
            </a:xfrm>
            <a:prstGeom prst="ellipse">
              <a:avLst/>
            </a:prstGeom>
            <a:gradFill rotWithShape="1">
              <a:gsLst>
                <a:gs pos="0">
                  <a:schemeClr val="bg2">
                    <a:gamma/>
                    <a:tint val="42353"/>
                    <a:invGamma/>
                  </a:schemeClr>
                </a:gs>
                <a:gs pos="100000">
                  <a:schemeClr val="bg2"/>
                </a:gs>
              </a:gsLst>
              <a:path path="shape">
                <a:fillToRect l="50000" t="50000" r="50000" b="50000"/>
              </a:path>
            </a:gradFill>
            <a:ln w="12700" cap="sq" algn="ctr">
              <a:solidFill>
                <a:schemeClr val="tx1"/>
              </a:solidFill>
              <a:round/>
              <a:headEnd type="none" w="sm" len="sm"/>
              <a:tailEnd type="none" w="sm" len="sm"/>
            </a:ln>
            <a:effectLst/>
          </p:spPr>
          <p:txBody>
            <a:bodyPr/>
            <a:lstStyle/>
            <a:p>
              <a:pPr fontAlgn="base">
                <a:spcBef>
                  <a:spcPct val="0"/>
                </a:spcBef>
                <a:spcAft>
                  <a:spcPct val="0"/>
                </a:spcAft>
                <a:defRPr/>
              </a:pPr>
              <a:endParaRPr lang="en-GB">
                <a:solidFill>
                  <a:srgbClr val="000000"/>
                </a:solidFill>
                <a:latin typeface="Comic Sans MS" pitchFamily="66" charset="0"/>
              </a:endParaRPr>
            </a:p>
          </p:txBody>
        </p:sp>
        <p:sp>
          <p:nvSpPr>
            <p:cNvPr id="3084" name="Oval 8"/>
            <p:cNvSpPr>
              <a:spLocks noChangeArrowheads="1"/>
            </p:cNvSpPr>
            <p:nvPr/>
          </p:nvSpPr>
          <p:spPr bwMode="auto">
            <a:xfrm>
              <a:off x="2154" y="2115"/>
              <a:ext cx="181" cy="136"/>
            </a:xfrm>
            <a:prstGeom prst="ellipse">
              <a:avLst/>
            </a:prstGeom>
            <a:solidFill>
              <a:schemeClr val="bg1"/>
            </a:solidFill>
            <a:ln w="12700" cap="sq">
              <a:solidFill>
                <a:schemeClr val="tx1"/>
              </a:solidFill>
              <a:round/>
              <a:headEnd type="none" w="sm" len="sm"/>
              <a:tailEnd type="none" w="sm" len="sm"/>
            </a:ln>
          </p:spPr>
          <p:txBody>
            <a:bodyPr wrap="none" anchor="ctr"/>
            <a:lstStyle/>
            <a:p>
              <a:pPr fontAlgn="base">
                <a:spcBef>
                  <a:spcPct val="0"/>
                </a:spcBef>
                <a:spcAft>
                  <a:spcPct val="0"/>
                </a:spcAft>
              </a:pPr>
              <a:endParaRPr lang="en-US">
                <a:solidFill>
                  <a:srgbClr val="000000"/>
                </a:solidFill>
                <a:latin typeface="Comic Sans MS" pitchFamily="66" charset="0"/>
              </a:endParaRPr>
            </a:p>
          </p:txBody>
        </p:sp>
        <p:sp>
          <p:nvSpPr>
            <p:cNvPr id="91145" name="Oval 9"/>
            <p:cNvSpPr>
              <a:spLocks noChangeArrowheads="1"/>
            </p:cNvSpPr>
            <p:nvPr/>
          </p:nvSpPr>
          <p:spPr bwMode="auto">
            <a:xfrm>
              <a:off x="1882" y="2297"/>
              <a:ext cx="138" cy="89"/>
            </a:xfrm>
            <a:prstGeom prst="ellipse">
              <a:avLst/>
            </a:prstGeom>
            <a:gradFill rotWithShape="1">
              <a:gsLst>
                <a:gs pos="0">
                  <a:schemeClr val="bg2">
                    <a:gamma/>
                    <a:tint val="42353"/>
                    <a:invGamma/>
                  </a:schemeClr>
                </a:gs>
                <a:gs pos="100000">
                  <a:schemeClr val="bg2"/>
                </a:gs>
              </a:gsLst>
              <a:path path="shape">
                <a:fillToRect l="50000" t="50000" r="50000" b="50000"/>
              </a:path>
            </a:gradFill>
            <a:ln w="12700" cap="sq" algn="ctr">
              <a:solidFill>
                <a:schemeClr val="tx1"/>
              </a:solidFill>
              <a:round/>
              <a:headEnd type="none" w="sm" len="sm"/>
              <a:tailEnd type="none" w="sm" len="sm"/>
            </a:ln>
            <a:effectLst/>
          </p:spPr>
          <p:txBody>
            <a:bodyPr/>
            <a:lstStyle/>
            <a:p>
              <a:pPr fontAlgn="base">
                <a:spcBef>
                  <a:spcPct val="0"/>
                </a:spcBef>
                <a:spcAft>
                  <a:spcPct val="0"/>
                </a:spcAft>
                <a:defRPr/>
              </a:pPr>
              <a:endParaRPr lang="en-GB">
                <a:solidFill>
                  <a:srgbClr val="000000"/>
                </a:solidFill>
                <a:latin typeface="Comic Sans MS" pitchFamily="66" charset="0"/>
              </a:endParaRPr>
            </a:p>
          </p:txBody>
        </p:sp>
      </p:grpSp>
      <p:sp>
        <p:nvSpPr>
          <p:cNvPr id="91146" name="Text Box 10"/>
          <p:cNvSpPr txBox="1">
            <a:spLocks noChangeArrowheads="1"/>
          </p:cNvSpPr>
          <p:nvPr/>
        </p:nvSpPr>
        <p:spPr bwMode="auto">
          <a:xfrm>
            <a:off x="6743701" y="2636720"/>
            <a:ext cx="2447925" cy="693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spAutoFit/>
          </a:bodyP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eaLnBrk="1" fontAlgn="base" hangingPunct="1">
              <a:lnSpc>
                <a:spcPct val="135000"/>
              </a:lnSpc>
              <a:spcBef>
                <a:spcPct val="0"/>
              </a:spcBef>
              <a:spcAft>
                <a:spcPct val="0"/>
              </a:spcAft>
            </a:pPr>
            <a:r>
              <a:rPr lang="en-GB" sz="3200" dirty="0" smtClean="0"/>
              <a:t>15</a:t>
            </a:r>
            <a:endParaRPr lang="en-GB" sz="3200" dirty="0"/>
          </a:p>
        </p:txBody>
      </p:sp>
      <p:sp>
        <p:nvSpPr>
          <p:cNvPr id="3077" name="Text Box 12"/>
          <p:cNvSpPr txBox="1">
            <a:spLocks noChangeArrowheads="1"/>
          </p:cNvSpPr>
          <p:nvPr/>
        </p:nvSpPr>
        <p:spPr bwMode="auto">
          <a:xfrm>
            <a:off x="3071813" y="2434919"/>
            <a:ext cx="3276600" cy="1588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spAutoFit/>
          </a:bodyP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algn="ctr" eaLnBrk="1" fontAlgn="base" hangingPunct="1">
              <a:lnSpc>
                <a:spcPct val="135000"/>
              </a:lnSpc>
              <a:spcBef>
                <a:spcPct val="0"/>
              </a:spcBef>
              <a:spcAft>
                <a:spcPct val="0"/>
              </a:spcAft>
            </a:pPr>
            <a:r>
              <a:rPr lang="en-GB" sz="3600" dirty="0" smtClean="0"/>
              <a:t>How many died?</a:t>
            </a:r>
            <a:endParaRPr lang="en-GB" sz="3600" dirty="0"/>
          </a:p>
        </p:txBody>
      </p:sp>
      <p:sp>
        <p:nvSpPr>
          <p:cNvPr id="3078" name="Text Box 14"/>
          <p:cNvSpPr txBox="1">
            <a:spLocks noChangeArrowheads="1"/>
          </p:cNvSpPr>
          <p:nvPr/>
        </p:nvSpPr>
        <p:spPr bwMode="auto">
          <a:xfrm>
            <a:off x="6096001" y="2781300"/>
            <a:ext cx="720725"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spAutoFit/>
          </a:bodyP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algn="ctr" eaLnBrk="1" fontAlgn="base" hangingPunct="1">
              <a:lnSpc>
                <a:spcPct val="135000"/>
              </a:lnSpc>
              <a:spcBef>
                <a:spcPct val="0"/>
              </a:spcBef>
              <a:spcAft>
                <a:spcPct val="0"/>
              </a:spcAft>
            </a:pPr>
            <a:r>
              <a:rPr lang="en-GB" sz="6600" baseline="30000">
                <a:solidFill>
                  <a:srgbClr val="FFFFFF"/>
                </a:solidFill>
                <a:latin typeface="EraserDust" pitchFamily="34" charset="0"/>
              </a:rPr>
              <a:t>=</a:t>
            </a:r>
          </a:p>
        </p:txBody>
      </p:sp>
      <p:sp>
        <p:nvSpPr>
          <p:cNvPr id="3079" name="Freeform 15" descr="Recycled paper"/>
          <p:cNvSpPr>
            <a:spLocks/>
          </p:cNvSpPr>
          <p:nvPr/>
        </p:nvSpPr>
        <p:spPr bwMode="auto">
          <a:xfrm>
            <a:off x="1524001" y="5867400"/>
            <a:ext cx="2798763" cy="609600"/>
          </a:xfrm>
          <a:custGeom>
            <a:avLst/>
            <a:gdLst>
              <a:gd name="T0" fmla="*/ 0 w 506"/>
              <a:gd name="T1" fmla="*/ 609600 h 272"/>
              <a:gd name="T2" fmla="*/ 2566455 w 506"/>
              <a:gd name="T3" fmla="*/ 569259 h 272"/>
              <a:gd name="T4" fmla="*/ 2798763 w 506"/>
              <a:gd name="T5" fmla="*/ 64994 h 272"/>
              <a:gd name="T6" fmla="*/ 0 w 506"/>
              <a:gd name="T7" fmla="*/ 0 h 272"/>
              <a:gd name="T8" fmla="*/ 0 w 506"/>
              <a:gd name="T9" fmla="*/ 609600 h 272"/>
              <a:gd name="T10" fmla="*/ 0 60000 65536"/>
              <a:gd name="T11" fmla="*/ 0 60000 65536"/>
              <a:gd name="T12" fmla="*/ 0 60000 65536"/>
              <a:gd name="T13" fmla="*/ 0 60000 65536"/>
              <a:gd name="T14" fmla="*/ 0 60000 65536"/>
              <a:gd name="T15" fmla="*/ 0 w 506"/>
              <a:gd name="T16" fmla="*/ 0 h 272"/>
              <a:gd name="T17" fmla="*/ 506 w 506"/>
              <a:gd name="T18" fmla="*/ 272 h 272"/>
            </a:gdLst>
            <a:ahLst/>
            <a:cxnLst>
              <a:cxn ang="T10">
                <a:pos x="T0" y="T1"/>
              </a:cxn>
              <a:cxn ang="T11">
                <a:pos x="T2" y="T3"/>
              </a:cxn>
              <a:cxn ang="T12">
                <a:pos x="T4" y="T5"/>
              </a:cxn>
              <a:cxn ang="T13">
                <a:pos x="T6" y="T7"/>
              </a:cxn>
              <a:cxn ang="T14">
                <a:pos x="T8" y="T9"/>
              </a:cxn>
            </a:cxnLst>
            <a:rect l="T15" t="T16" r="T17" b="T18"/>
            <a:pathLst>
              <a:path w="506" h="272">
                <a:moveTo>
                  <a:pt x="0" y="272"/>
                </a:moveTo>
                <a:cubicBezTo>
                  <a:pt x="0" y="272"/>
                  <a:pt x="232" y="263"/>
                  <a:pt x="464" y="254"/>
                </a:cubicBezTo>
                <a:cubicBezTo>
                  <a:pt x="469" y="140"/>
                  <a:pt x="451" y="112"/>
                  <a:pt x="506" y="29"/>
                </a:cubicBezTo>
                <a:cubicBezTo>
                  <a:pt x="253" y="14"/>
                  <a:pt x="0" y="0"/>
                  <a:pt x="0" y="0"/>
                </a:cubicBezTo>
                <a:lnTo>
                  <a:pt x="0" y="272"/>
                </a:lnTo>
                <a:close/>
              </a:path>
            </a:pathLst>
          </a:custGeom>
          <a:blipFill dpi="0" rotWithShape="1">
            <a:blip r:embed="rId3" cstate="print">
              <a:duotone>
                <a:srgbClr val="443E21"/>
                <a:srgbClr val="FFFFFF"/>
              </a:duotone>
            </a:blip>
            <a:srcRect/>
            <a:tile tx="0" ty="0" sx="100000" sy="100000" flip="none" algn="tl"/>
          </a:blip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anchor="ctr"/>
          <a:lstStyle/>
          <a:p>
            <a:pPr fontAlgn="base">
              <a:spcBef>
                <a:spcPct val="0"/>
              </a:spcBef>
              <a:spcAft>
                <a:spcPct val="0"/>
              </a:spcAft>
            </a:pPr>
            <a:endParaRPr lang="en-GB">
              <a:solidFill>
                <a:srgbClr val="000000"/>
              </a:solidFill>
              <a:latin typeface="Comic Sans MS" pitchFamily="66" charset="0"/>
            </a:endParaRPr>
          </a:p>
        </p:txBody>
      </p:sp>
    </p:spTree>
    <p:extLst>
      <p:ext uri="{BB962C8B-B14F-4D97-AF65-F5344CB8AC3E}">
        <p14:creationId xmlns:p14="http://schemas.microsoft.com/office/powerpoint/2010/main" val="41636548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0" fill="hold"/>
                                        <p:tgtEl>
                                          <p:spTgt spid="2"/>
                                        </p:tgtEl>
                                        <p:attrNameLst>
                                          <p:attrName>ppt_x</p:attrName>
                                        </p:attrNameLst>
                                      </p:cBhvr>
                                      <p:tavLst>
                                        <p:tav tm="0">
                                          <p:val>
                                            <p:strVal val="1+#ppt_w/2"/>
                                          </p:val>
                                        </p:tav>
                                        <p:tav tm="100000">
                                          <p:val>
                                            <p:strVal val="#ppt_x"/>
                                          </p:val>
                                        </p:tav>
                                      </p:tavLst>
                                    </p:anim>
                                    <p:anim calcmode="lin" valueType="num">
                                      <p:cBhvr additive="base">
                                        <p:cTn id="8" dur="5000" fill="hold"/>
                                        <p:tgtEl>
                                          <p:spTgt spid="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mousesteps3.wav"/>
                                        </p:tgtEl>
                                      </p:cMediaNode>
                                    </p:audio>
                                  </p:subTnLst>
                                </p:cTn>
                              </p:par>
                            </p:childTnLst>
                          </p:cTn>
                        </p:par>
                        <p:par>
                          <p:cTn id="9" fill="hold" nodeType="afterGroup">
                            <p:stCondLst>
                              <p:cond delay="5000"/>
                            </p:stCondLst>
                            <p:childTnLst>
                              <p:par>
                                <p:cTn id="10" presetID="9" presetClass="entr" presetSubtype="0" fill="hold" grpId="0" nodeType="afterEffect">
                                  <p:stCondLst>
                                    <p:cond delay="0"/>
                                  </p:stCondLst>
                                  <p:childTnLst>
                                    <p:set>
                                      <p:cBhvr>
                                        <p:cTn id="11" dur="1" fill="hold">
                                          <p:stCondLst>
                                            <p:cond delay="0"/>
                                          </p:stCondLst>
                                        </p:cTn>
                                        <p:tgtEl>
                                          <p:spTgt spid="91146"/>
                                        </p:tgtEl>
                                        <p:attrNameLst>
                                          <p:attrName>style.visibility</p:attrName>
                                        </p:attrNameLst>
                                      </p:cBhvr>
                                      <p:to>
                                        <p:strVal val="visible"/>
                                      </p:to>
                                    </p:set>
                                    <p:animEffect transition="in" filter="dissolve">
                                      <p:cBhvr>
                                        <p:cTn id="12" dur="500"/>
                                        <p:tgtEl>
                                          <p:spTgt spid="91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46"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Freeform 2"/>
          <p:cNvSpPr>
            <a:spLocks/>
          </p:cNvSpPr>
          <p:nvPr/>
        </p:nvSpPr>
        <p:spPr bwMode="auto">
          <a:xfrm>
            <a:off x="4038600" y="5943600"/>
            <a:ext cx="363538" cy="431800"/>
          </a:xfrm>
          <a:custGeom>
            <a:avLst/>
            <a:gdLst>
              <a:gd name="T0" fmla="*/ 39688 w 229"/>
              <a:gd name="T1" fmla="*/ 431800 h 272"/>
              <a:gd name="T2" fmla="*/ 317500 w 229"/>
              <a:gd name="T3" fmla="*/ 327025 h 272"/>
              <a:gd name="T4" fmla="*/ 317500 w 229"/>
              <a:gd name="T5" fmla="*/ 114300 h 272"/>
              <a:gd name="T6" fmla="*/ 179388 w 229"/>
              <a:gd name="T7" fmla="*/ 9525 h 272"/>
              <a:gd name="T8" fmla="*/ 39688 w 229"/>
              <a:gd name="T9" fmla="*/ 168275 h 272"/>
              <a:gd name="T10" fmla="*/ 39688 w 229"/>
              <a:gd name="T11" fmla="*/ 431800 h 272"/>
              <a:gd name="T12" fmla="*/ 0 60000 65536"/>
              <a:gd name="T13" fmla="*/ 0 60000 65536"/>
              <a:gd name="T14" fmla="*/ 0 60000 65536"/>
              <a:gd name="T15" fmla="*/ 0 60000 65536"/>
              <a:gd name="T16" fmla="*/ 0 60000 65536"/>
              <a:gd name="T17" fmla="*/ 0 60000 65536"/>
              <a:gd name="T18" fmla="*/ 0 w 229"/>
              <a:gd name="T19" fmla="*/ 0 h 272"/>
              <a:gd name="T20" fmla="*/ 229 w 229"/>
              <a:gd name="T21" fmla="*/ 272 h 272"/>
            </a:gdLst>
            <a:ahLst/>
            <a:cxnLst>
              <a:cxn ang="T12">
                <a:pos x="T0" y="T1"/>
              </a:cxn>
              <a:cxn ang="T13">
                <a:pos x="T2" y="T3"/>
              </a:cxn>
              <a:cxn ang="T14">
                <a:pos x="T4" y="T5"/>
              </a:cxn>
              <a:cxn ang="T15">
                <a:pos x="T6" y="T7"/>
              </a:cxn>
              <a:cxn ang="T16">
                <a:pos x="T8" y="T9"/>
              </a:cxn>
              <a:cxn ang="T17">
                <a:pos x="T10" y="T11"/>
              </a:cxn>
            </a:cxnLst>
            <a:rect l="T18" t="T19" r="T20" b="T21"/>
            <a:pathLst>
              <a:path w="229" h="272">
                <a:moveTo>
                  <a:pt x="25" y="272"/>
                </a:moveTo>
                <a:lnTo>
                  <a:pt x="200" y="206"/>
                </a:lnTo>
                <a:cubicBezTo>
                  <a:pt x="229" y="173"/>
                  <a:pt x="214" y="105"/>
                  <a:pt x="200" y="72"/>
                </a:cubicBezTo>
                <a:cubicBezTo>
                  <a:pt x="186" y="39"/>
                  <a:pt x="142" y="0"/>
                  <a:pt x="113" y="6"/>
                </a:cubicBezTo>
                <a:cubicBezTo>
                  <a:pt x="83" y="12"/>
                  <a:pt x="50" y="10"/>
                  <a:pt x="25" y="106"/>
                </a:cubicBezTo>
                <a:cubicBezTo>
                  <a:pt x="0" y="202"/>
                  <a:pt x="25" y="237"/>
                  <a:pt x="25" y="272"/>
                </a:cubicBezTo>
                <a:close/>
              </a:path>
            </a:pathLst>
          </a:custGeom>
          <a:solidFill>
            <a:schemeClr val="tx1"/>
          </a:solidFill>
          <a:ln w="12700" cap="sq">
            <a:solidFill>
              <a:schemeClr val="tx1"/>
            </a:solidFill>
            <a:round/>
            <a:headEnd type="none" w="sm" len="sm"/>
            <a:tailEnd type="none" w="sm" len="sm"/>
          </a:ln>
        </p:spPr>
        <p:txBody>
          <a:bodyPr/>
          <a:lstStyle/>
          <a:p>
            <a:pPr fontAlgn="base">
              <a:spcBef>
                <a:spcPct val="0"/>
              </a:spcBef>
              <a:spcAft>
                <a:spcPct val="0"/>
              </a:spcAft>
            </a:pPr>
            <a:endParaRPr lang="en-GB">
              <a:solidFill>
                <a:srgbClr val="000000"/>
              </a:solidFill>
              <a:latin typeface="Comic Sans MS" pitchFamily="66" charset="0"/>
            </a:endParaRPr>
          </a:p>
        </p:txBody>
      </p:sp>
      <p:grpSp>
        <p:nvGrpSpPr>
          <p:cNvPr id="2" name="Group 3"/>
          <p:cNvGrpSpPr>
            <a:grpSpLocks/>
          </p:cNvGrpSpPr>
          <p:nvPr/>
        </p:nvGrpSpPr>
        <p:grpSpPr bwMode="auto">
          <a:xfrm>
            <a:off x="1558926" y="6013451"/>
            <a:ext cx="936625" cy="295275"/>
            <a:chOff x="1882" y="1883"/>
            <a:chExt cx="2260" cy="554"/>
          </a:xfrm>
        </p:grpSpPr>
        <p:sp>
          <p:nvSpPr>
            <p:cNvPr id="91140" name="Oval 4"/>
            <p:cNvSpPr>
              <a:spLocks noChangeArrowheads="1"/>
            </p:cNvSpPr>
            <p:nvPr/>
          </p:nvSpPr>
          <p:spPr bwMode="auto">
            <a:xfrm>
              <a:off x="2154" y="1978"/>
              <a:ext cx="364" cy="274"/>
            </a:xfrm>
            <a:prstGeom prst="ellipse">
              <a:avLst/>
            </a:prstGeom>
            <a:gradFill rotWithShape="1">
              <a:gsLst>
                <a:gs pos="0">
                  <a:schemeClr val="bg2">
                    <a:gamma/>
                    <a:tint val="42353"/>
                    <a:invGamma/>
                  </a:schemeClr>
                </a:gs>
                <a:gs pos="100000">
                  <a:schemeClr val="bg2"/>
                </a:gs>
              </a:gsLst>
              <a:path path="shape">
                <a:fillToRect l="50000" t="50000" r="50000" b="50000"/>
              </a:path>
            </a:gradFill>
            <a:ln w="12700" cap="sq" algn="ctr">
              <a:solidFill>
                <a:schemeClr val="tx1"/>
              </a:solidFill>
              <a:round/>
              <a:headEnd type="none" w="sm" len="sm"/>
              <a:tailEnd type="none" w="sm" len="sm"/>
            </a:ln>
            <a:effectLst/>
          </p:spPr>
          <p:txBody>
            <a:bodyPr/>
            <a:lstStyle/>
            <a:p>
              <a:pPr fontAlgn="base">
                <a:spcBef>
                  <a:spcPct val="0"/>
                </a:spcBef>
                <a:spcAft>
                  <a:spcPct val="0"/>
                </a:spcAft>
                <a:defRPr/>
              </a:pPr>
              <a:endParaRPr lang="en-GB">
                <a:solidFill>
                  <a:srgbClr val="000000"/>
                </a:solidFill>
                <a:latin typeface="Comic Sans MS" pitchFamily="66" charset="0"/>
              </a:endParaRPr>
            </a:p>
          </p:txBody>
        </p:sp>
        <p:sp>
          <p:nvSpPr>
            <p:cNvPr id="3081" name="Oval 5"/>
            <p:cNvSpPr>
              <a:spLocks noChangeArrowheads="1"/>
            </p:cNvSpPr>
            <p:nvPr/>
          </p:nvSpPr>
          <p:spPr bwMode="auto">
            <a:xfrm>
              <a:off x="2064" y="2115"/>
              <a:ext cx="181" cy="136"/>
            </a:xfrm>
            <a:prstGeom prst="ellipse">
              <a:avLst/>
            </a:prstGeom>
            <a:solidFill>
              <a:schemeClr val="bg1"/>
            </a:solidFill>
            <a:ln w="12700" cap="sq">
              <a:solidFill>
                <a:schemeClr val="tx1"/>
              </a:solidFill>
              <a:round/>
              <a:headEnd type="none" w="sm" len="sm"/>
              <a:tailEnd type="none" w="sm" len="sm"/>
            </a:ln>
          </p:spPr>
          <p:txBody>
            <a:bodyPr wrap="none" anchor="ctr"/>
            <a:lstStyle/>
            <a:p>
              <a:pPr fontAlgn="base">
                <a:spcBef>
                  <a:spcPct val="0"/>
                </a:spcBef>
                <a:spcAft>
                  <a:spcPct val="0"/>
                </a:spcAft>
              </a:pPr>
              <a:endParaRPr lang="en-US">
                <a:solidFill>
                  <a:srgbClr val="000000"/>
                </a:solidFill>
                <a:latin typeface="Comic Sans MS" pitchFamily="66" charset="0"/>
              </a:endParaRPr>
            </a:p>
          </p:txBody>
        </p:sp>
        <p:sp>
          <p:nvSpPr>
            <p:cNvPr id="91142" name="Freeform 6"/>
            <p:cNvSpPr>
              <a:spLocks/>
            </p:cNvSpPr>
            <p:nvPr/>
          </p:nvSpPr>
          <p:spPr bwMode="auto">
            <a:xfrm>
              <a:off x="1886" y="1883"/>
              <a:ext cx="2256" cy="554"/>
            </a:xfrm>
            <a:custGeom>
              <a:avLst/>
              <a:gdLst/>
              <a:ahLst/>
              <a:cxnLst>
                <a:cxn ang="0">
                  <a:pos x="86" y="413"/>
                </a:cxn>
                <a:cxn ang="0">
                  <a:pos x="494" y="232"/>
                </a:cxn>
                <a:cxn ang="0">
                  <a:pos x="664" y="247"/>
                </a:cxn>
                <a:cxn ang="0">
                  <a:pos x="673" y="220"/>
                </a:cxn>
                <a:cxn ang="0">
                  <a:pos x="700" y="202"/>
                </a:cxn>
                <a:cxn ang="0">
                  <a:pos x="710" y="174"/>
                </a:cxn>
                <a:cxn ang="0">
                  <a:pos x="737" y="165"/>
                </a:cxn>
                <a:cxn ang="0">
                  <a:pos x="792" y="156"/>
                </a:cxn>
                <a:cxn ang="0">
                  <a:pos x="938" y="55"/>
                </a:cxn>
                <a:cxn ang="0">
                  <a:pos x="1322" y="83"/>
                </a:cxn>
                <a:cxn ang="0">
                  <a:pos x="1414" y="192"/>
                </a:cxn>
                <a:cxn ang="0">
                  <a:pos x="1404" y="458"/>
                </a:cxn>
                <a:cxn ang="0">
                  <a:pos x="2255" y="503"/>
                </a:cxn>
                <a:cxn ang="0">
                  <a:pos x="1185" y="531"/>
                </a:cxn>
                <a:cxn ang="0">
                  <a:pos x="362" y="522"/>
                </a:cxn>
                <a:cxn ang="0">
                  <a:pos x="70" y="531"/>
                </a:cxn>
                <a:cxn ang="0">
                  <a:pos x="15" y="512"/>
                </a:cxn>
                <a:cxn ang="0">
                  <a:pos x="51" y="458"/>
                </a:cxn>
                <a:cxn ang="0">
                  <a:pos x="70" y="439"/>
                </a:cxn>
                <a:cxn ang="0">
                  <a:pos x="86" y="413"/>
                </a:cxn>
              </a:cxnLst>
              <a:rect l="0" t="0" r="r" b="b"/>
              <a:pathLst>
                <a:path w="2255" h="554">
                  <a:moveTo>
                    <a:pt x="86" y="413"/>
                  </a:moveTo>
                  <a:lnTo>
                    <a:pt x="494" y="232"/>
                  </a:lnTo>
                  <a:cubicBezTo>
                    <a:pt x="590" y="204"/>
                    <a:pt x="634" y="249"/>
                    <a:pt x="664" y="247"/>
                  </a:cubicBezTo>
                  <a:cubicBezTo>
                    <a:pt x="664" y="238"/>
                    <a:pt x="667" y="227"/>
                    <a:pt x="673" y="220"/>
                  </a:cubicBezTo>
                  <a:cubicBezTo>
                    <a:pt x="680" y="212"/>
                    <a:pt x="691" y="208"/>
                    <a:pt x="700" y="202"/>
                  </a:cubicBezTo>
                  <a:cubicBezTo>
                    <a:pt x="703" y="193"/>
                    <a:pt x="703" y="181"/>
                    <a:pt x="710" y="174"/>
                  </a:cubicBezTo>
                  <a:cubicBezTo>
                    <a:pt x="717" y="167"/>
                    <a:pt x="729" y="169"/>
                    <a:pt x="737" y="165"/>
                  </a:cubicBezTo>
                  <a:cubicBezTo>
                    <a:pt x="753" y="152"/>
                    <a:pt x="759" y="174"/>
                    <a:pt x="792" y="156"/>
                  </a:cubicBezTo>
                  <a:cubicBezTo>
                    <a:pt x="825" y="138"/>
                    <a:pt x="792" y="110"/>
                    <a:pt x="938" y="55"/>
                  </a:cubicBezTo>
                  <a:cubicBezTo>
                    <a:pt x="1084" y="0"/>
                    <a:pt x="1193" y="62"/>
                    <a:pt x="1322" y="83"/>
                  </a:cubicBezTo>
                  <a:cubicBezTo>
                    <a:pt x="1351" y="121"/>
                    <a:pt x="1380" y="159"/>
                    <a:pt x="1414" y="192"/>
                  </a:cubicBezTo>
                  <a:cubicBezTo>
                    <a:pt x="1432" y="249"/>
                    <a:pt x="1384" y="357"/>
                    <a:pt x="1404" y="458"/>
                  </a:cubicBezTo>
                  <a:cubicBezTo>
                    <a:pt x="1408" y="477"/>
                    <a:pt x="2091" y="503"/>
                    <a:pt x="2255" y="503"/>
                  </a:cubicBezTo>
                  <a:cubicBezTo>
                    <a:pt x="2217" y="520"/>
                    <a:pt x="1502" y="525"/>
                    <a:pt x="1185" y="531"/>
                  </a:cubicBezTo>
                  <a:cubicBezTo>
                    <a:pt x="887" y="473"/>
                    <a:pt x="893" y="515"/>
                    <a:pt x="362" y="522"/>
                  </a:cubicBezTo>
                  <a:cubicBezTo>
                    <a:pt x="267" y="554"/>
                    <a:pt x="169" y="536"/>
                    <a:pt x="70" y="531"/>
                  </a:cubicBezTo>
                  <a:cubicBezTo>
                    <a:pt x="69" y="531"/>
                    <a:pt x="16" y="514"/>
                    <a:pt x="15" y="512"/>
                  </a:cubicBezTo>
                  <a:cubicBezTo>
                    <a:pt x="0" y="466"/>
                    <a:pt x="25" y="467"/>
                    <a:pt x="51" y="458"/>
                  </a:cubicBezTo>
                  <a:cubicBezTo>
                    <a:pt x="57" y="452"/>
                    <a:pt x="62" y="444"/>
                    <a:pt x="70" y="439"/>
                  </a:cubicBezTo>
                  <a:cubicBezTo>
                    <a:pt x="99" y="421"/>
                    <a:pt x="105" y="443"/>
                    <a:pt x="86" y="413"/>
                  </a:cubicBezTo>
                  <a:close/>
                </a:path>
              </a:pathLst>
            </a:custGeom>
            <a:gradFill rotWithShape="1">
              <a:gsLst>
                <a:gs pos="0">
                  <a:schemeClr val="bg2">
                    <a:gamma/>
                    <a:tint val="42353"/>
                    <a:invGamma/>
                  </a:schemeClr>
                </a:gs>
                <a:gs pos="100000">
                  <a:schemeClr val="bg2"/>
                </a:gs>
              </a:gsLst>
              <a:path path="rect">
                <a:fillToRect l="50000" t="50000" r="50000" b="50000"/>
              </a:path>
            </a:gradFill>
            <a:ln w="12700" cap="sq" cmpd="sng">
              <a:solidFill>
                <a:schemeClr val="tx1"/>
              </a:solidFill>
              <a:prstDash val="solid"/>
              <a:round/>
              <a:headEnd type="none" w="sm" len="sm"/>
              <a:tailEnd type="none" w="sm" len="sm"/>
            </a:ln>
            <a:effectLst/>
          </p:spPr>
          <p:txBody>
            <a:bodyPr/>
            <a:lstStyle/>
            <a:p>
              <a:pPr fontAlgn="base">
                <a:spcBef>
                  <a:spcPct val="0"/>
                </a:spcBef>
                <a:spcAft>
                  <a:spcPct val="0"/>
                </a:spcAft>
                <a:defRPr/>
              </a:pPr>
              <a:endParaRPr lang="en-GB">
                <a:solidFill>
                  <a:srgbClr val="000000"/>
                </a:solidFill>
                <a:latin typeface="Comic Sans MS" pitchFamily="66" charset="0"/>
              </a:endParaRPr>
            </a:p>
          </p:txBody>
        </p:sp>
        <p:sp>
          <p:nvSpPr>
            <p:cNvPr id="91143" name="Oval 7"/>
            <p:cNvSpPr>
              <a:spLocks noChangeArrowheads="1"/>
            </p:cNvSpPr>
            <p:nvPr/>
          </p:nvSpPr>
          <p:spPr bwMode="auto">
            <a:xfrm>
              <a:off x="2246" y="1978"/>
              <a:ext cx="364" cy="274"/>
            </a:xfrm>
            <a:prstGeom prst="ellipse">
              <a:avLst/>
            </a:prstGeom>
            <a:gradFill rotWithShape="1">
              <a:gsLst>
                <a:gs pos="0">
                  <a:schemeClr val="bg2">
                    <a:gamma/>
                    <a:tint val="42353"/>
                    <a:invGamma/>
                  </a:schemeClr>
                </a:gs>
                <a:gs pos="100000">
                  <a:schemeClr val="bg2"/>
                </a:gs>
              </a:gsLst>
              <a:path path="shape">
                <a:fillToRect l="50000" t="50000" r="50000" b="50000"/>
              </a:path>
            </a:gradFill>
            <a:ln w="12700" cap="sq" algn="ctr">
              <a:solidFill>
                <a:schemeClr val="tx1"/>
              </a:solidFill>
              <a:round/>
              <a:headEnd type="none" w="sm" len="sm"/>
              <a:tailEnd type="none" w="sm" len="sm"/>
            </a:ln>
            <a:effectLst/>
          </p:spPr>
          <p:txBody>
            <a:bodyPr/>
            <a:lstStyle/>
            <a:p>
              <a:pPr fontAlgn="base">
                <a:spcBef>
                  <a:spcPct val="0"/>
                </a:spcBef>
                <a:spcAft>
                  <a:spcPct val="0"/>
                </a:spcAft>
                <a:defRPr/>
              </a:pPr>
              <a:endParaRPr lang="en-GB">
                <a:solidFill>
                  <a:srgbClr val="000000"/>
                </a:solidFill>
                <a:latin typeface="Comic Sans MS" pitchFamily="66" charset="0"/>
              </a:endParaRPr>
            </a:p>
          </p:txBody>
        </p:sp>
        <p:sp>
          <p:nvSpPr>
            <p:cNvPr id="3084" name="Oval 8"/>
            <p:cNvSpPr>
              <a:spLocks noChangeArrowheads="1"/>
            </p:cNvSpPr>
            <p:nvPr/>
          </p:nvSpPr>
          <p:spPr bwMode="auto">
            <a:xfrm>
              <a:off x="2154" y="2115"/>
              <a:ext cx="181" cy="136"/>
            </a:xfrm>
            <a:prstGeom prst="ellipse">
              <a:avLst/>
            </a:prstGeom>
            <a:solidFill>
              <a:schemeClr val="bg1"/>
            </a:solidFill>
            <a:ln w="12700" cap="sq">
              <a:solidFill>
                <a:schemeClr val="tx1"/>
              </a:solidFill>
              <a:round/>
              <a:headEnd type="none" w="sm" len="sm"/>
              <a:tailEnd type="none" w="sm" len="sm"/>
            </a:ln>
          </p:spPr>
          <p:txBody>
            <a:bodyPr wrap="none" anchor="ctr"/>
            <a:lstStyle/>
            <a:p>
              <a:pPr fontAlgn="base">
                <a:spcBef>
                  <a:spcPct val="0"/>
                </a:spcBef>
                <a:spcAft>
                  <a:spcPct val="0"/>
                </a:spcAft>
              </a:pPr>
              <a:endParaRPr lang="en-US">
                <a:solidFill>
                  <a:srgbClr val="000000"/>
                </a:solidFill>
                <a:latin typeface="Comic Sans MS" pitchFamily="66" charset="0"/>
              </a:endParaRPr>
            </a:p>
          </p:txBody>
        </p:sp>
        <p:sp>
          <p:nvSpPr>
            <p:cNvPr id="91145" name="Oval 9"/>
            <p:cNvSpPr>
              <a:spLocks noChangeArrowheads="1"/>
            </p:cNvSpPr>
            <p:nvPr/>
          </p:nvSpPr>
          <p:spPr bwMode="auto">
            <a:xfrm>
              <a:off x="1882" y="2297"/>
              <a:ext cx="138" cy="89"/>
            </a:xfrm>
            <a:prstGeom prst="ellipse">
              <a:avLst/>
            </a:prstGeom>
            <a:gradFill rotWithShape="1">
              <a:gsLst>
                <a:gs pos="0">
                  <a:schemeClr val="bg2">
                    <a:gamma/>
                    <a:tint val="42353"/>
                    <a:invGamma/>
                  </a:schemeClr>
                </a:gs>
                <a:gs pos="100000">
                  <a:schemeClr val="bg2"/>
                </a:gs>
              </a:gsLst>
              <a:path path="shape">
                <a:fillToRect l="50000" t="50000" r="50000" b="50000"/>
              </a:path>
            </a:gradFill>
            <a:ln w="12700" cap="sq" algn="ctr">
              <a:solidFill>
                <a:schemeClr val="tx1"/>
              </a:solidFill>
              <a:round/>
              <a:headEnd type="none" w="sm" len="sm"/>
              <a:tailEnd type="none" w="sm" len="sm"/>
            </a:ln>
            <a:effectLst/>
          </p:spPr>
          <p:txBody>
            <a:bodyPr/>
            <a:lstStyle/>
            <a:p>
              <a:pPr fontAlgn="base">
                <a:spcBef>
                  <a:spcPct val="0"/>
                </a:spcBef>
                <a:spcAft>
                  <a:spcPct val="0"/>
                </a:spcAft>
                <a:defRPr/>
              </a:pPr>
              <a:endParaRPr lang="en-GB">
                <a:solidFill>
                  <a:srgbClr val="000000"/>
                </a:solidFill>
                <a:latin typeface="Comic Sans MS" pitchFamily="66" charset="0"/>
              </a:endParaRPr>
            </a:p>
          </p:txBody>
        </p:sp>
      </p:grpSp>
      <p:sp>
        <p:nvSpPr>
          <p:cNvPr id="91146" name="Text Box 10"/>
          <p:cNvSpPr txBox="1">
            <a:spLocks noChangeArrowheads="1"/>
          </p:cNvSpPr>
          <p:nvPr/>
        </p:nvSpPr>
        <p:spPr bwMode="auto">
          <a:xfrm>
            <a:off x="6743701" y="2636720"/>
            <a:ext cx="2447925" cy="693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spAutoFit/>
          </a:bodyP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eaLnBrk="1" fontAlgn="base" hangingPunct="1">
              <a:lnSpc>
                <a:spcPct val="135000"/>
              </a:lnSpc>
              <a:spcBef>
                <a:spcPct val="0"/>
              </a:spcBef>
              <a:spcAft>
                <a:spcPct val="0"/>
              </a:spcAft>
            </a:pPr>
            <a:r>
              <a:rPr lang="en-GB" sz="3200" dirty="0" smtClean="0"/>
              <a:t>sabres</a:t>
            </a:r>
            <a:endParaRPr lang="en-GB" sz="3200" dirty="0"/>
          </a:p>
        </p:txBody>
      </p:sp>
      <p:sp>
        <p:nvSpPr>
          <p:cNvPr id="3077" name="Text Box 12"/>
          <p:cNvSpPr txBox="1">
            <a:spLocks noChangeArrowheads="1"/>
          </p:cNvSpPr>
          <p:nvPr/>
        </p:nvSpPr>
        <p:spPr bwMode="auto">
          <a:xfrm>
            <a:off x="3071813" y="1687027"/>
            <a:ext cx="3276600" cy="3083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spAutoFit/>
          </a:bodyP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algn="ctr" eaLnBrk="1" fontAlgn="base" hangingPunct="1">
              <a:lnSpc>
                <a:spcPct val="135000"/>
              </a:lnSpc>
              <a:spcBef>
                <a:spcPct val="0"/>
              </a:spcBef>
              <a:spcAft>
                <a:spcPct val="0"/>
              </a:spcAft>
            </a:pPr>
            <a:r>
              <a:rPr lang="en-GB" sz="3600" dirty="0" smtClean="0"/>
              <a:t>What was the name of the weapon used by the cavalry</a:t>
            </a:r>
            <a:endParaRPr lang="en-GB" sz="3600" dirty="0"/>
          </a:p>
        </p:txBody>
      </p:sp>
      <p:sp>
        <p:nvSpPr>
          <p:cNvPr id="3078" name="Text Box 14"/>
          <p:cNvSpPr txBox="1">
            <a:spLocks noChangeArrowheads="1"/>
          </p:cNvSpPr>
          <p:nvPr/>
        </p:nvSpPr>
        <p:spPr bwMode="auto">
          <a:xfrm>
            <a:off x="6096001" y="2781300"/>
            <a:ext cx="720725"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spAutoFit/>
          </a:bodyP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algn="ctr" eaLnBrk="1" fontAlgn="base" hangingPunct="1">
              <a:lnSpc>
                <a:spcPct val="135000"/>
              </a:lnSpc>
              <a:spcBef>
                <a:spcPct val="0"/>
              </a:spcBef>
              <a:spcAft>
                <a:spcPct val="0"/>
              </a:spcAft>
            </a:pPr>
            <a:r>
              <a:rPr lang="en-GB" sz="6600" baseline="30000">
                <a:solidFill>
                  <a:srgbClr val="FFFFFF"/>
                </a:solidFill>
                <a:latin typeface="EraserDust" pitchFamily="34" charset="0"/>
              </a:rPr>
              <a:t>=</a:t>
            </a:r>
          </a:p>
        </p:txBody>
      </p:sp>
      <p:sp>
        <p:nvSpPr>
          <p:cNvPr id="3079" name="Freeform 15" descr="Recycled paper"/>
          <p:cNvSpPr>
            <a:spLocks/>
          </p:cNvSpPr>
          <p:nvPr/>
        </p:nvSpPr>
        <p:spPr bwMode="auto">
          <a:xfrm>
            <a:off x="1524001" y="5867400"/>
            <a:ext cx="2798763" cy="609600"/>
          </a:xfrm>
          <a:custGeom>
            <a:avLst/>
            <a:gdLst>
              <a:gd name="T0" fmla="*/ 0 w 506"/>
              <a:gd name="T1" fmla="*/ 609600 h 272"/>
              <a:gd name="T2" fmla="*/ 2566455 w 506"/>
              <a:gd name="T3" fmla="*/ 569259 h 272"/>
              <a:gd name="T4" fmla="*/ 2798763 w 506"/>
              <a:gd name="T5" fmla="*/ 64994 h 272"/>
              <a:gd name="T6" fmla="*/ 0 w 506"/>
              <a:gd name="T7" fmla="*/ 0 h 272"/>
              <a:gd name="T8" fmla="*/ 0 w 506"/>
              <a:gd name="T9" fmla="*/ 609600 h 272"/>
              <a:gd name="T10" fmla="*/ 0 60000 65536"/>
              <a:gd name="T11" fmla="*/ 0 60000 65536"/>
              <a:gd name="T12" fmla="*/ 0 60000 65536"/>
              <a:gd name="T13" fmla="*/ 0 60000 65536"/>
              <a:gd name="T14" fmla="*/ 0 60000 65536"/>
              <a:gd name="T15" fmla="*/ 0 w 506"/>
              <a:gd name="T16" fmla="*/ 0 h 272"/>
              <a:gd name="T17" fmla="*/ 506 w 506"/>
              <a:gd name="T18" fmla="*/ 272 h 272"/>
            </a:gdLst>
            <a:ahLst/>
            <a:cxnLst>
              <a:cxn ang="T10">
                <a:pos x="T0" y="T1"/>
              </a:cxn>
              <a:cxn ang="T11">
                <a:pos x="T2" y="T3"/>
              </a:cxn>
              <a:cxn ang="T12">
                <a:pos x="T4" y="T5"/>
              </a:cxn>
              <a:cxn ang="T13">
                <a:pos x="T6" y="T7"/>
              </a:cxn>
              <a:cxn ang="T14">
                <a:pos x="T8" y="T9"/>
              </a:cxn>
            </a:cxnLst>
            <a:rect l="T15" t="T16" r="T17" b="T18"/>
            <a:pathLst>
              <a:path w="506" h="272">
                <a:moveTo>
                  <a:pt x="0" y="272"/>
                </a:moveTo>
                <a:cubicBezTo>
                  <a:pt x="0" y="272"/>
                  <a:pt x="232" y="263"/>
                  <a:pt x="464" y="254"/>
                </a:cubicBezTo>
                <a:cubicBezTo>
                  <a:pt x="469" y="140"/>
                  <a:pt x="451" y="112"/>
                  <a:pt x="506" y="29"/>
                </a:cubicBezTo>
                <a:cubicBezTo>
                  <a:pt x="253" y="14"/>
                  <a:pt x="0" y="0"/>
                  <a:pt x="0" y="0"/>
                </a:cubicBezTo>
                <a:lnTo>
                  <a:pt x="0" y="272"/>
                </a:lnTo>
                <a:close/>
              </a:path>
            </a:pathLst>
          </a:custGeom>
          <a:blipFill dpi="0" rotWithShape="1">
            <a:blip r:embed="rId3" cstate="print">
              <a:duotone>
                <a:srgbClr val="443E21"/>
                <a:srgbClr val="FFFFFF"/>
              </a:duotone>
            </a:blip>
            <a:srcRect/>
            <a:tile tx="0" ty="0" sx="100000" sy="100000" flip="none" algn="tl"/>
          </a:blip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anchor="ctr"/>
          <a:lstStyle/>
          <a:p>
            <a:pPr fontAlgn="base">
              <a:spcBef>
                <a:spcPct val="0"/>
              </a:spcBef>
              <a:spcAft>
                <a:spcPct val="0"/>
              </a:spcAft>
            </a:pPr>
            <a:endParaRPr lang="en-GB">
              <a:solidFill>
                <a:srgbClr val="000000"/>
              </a:solidFill>
              <a:latin typeface="Comic Sans MS" pitchFamily="66" charset="0"/>
            </a:endParaRPr>
          </a:p>
        </p:txBody>
      </p:sp>
    </p:spTree>
    <p:extLst>
      <p:ext uri="{BB962C8B-B14F-4D97-AF65-F5344CB8AC3E}">
        <p14:creationId xmlns:p14="http://schemas.microsoft.com/office/powerpoint/2010/main" val="17490427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0" fill="hold"/>
                                        <p:tgtEl>
                                          <p:spTgt spid="2"/>
                                        </p:tgtEl>
                                        <p:attrNameLst>
                                          <p:attrName>ppt_x</p:attrName>
                                        </p:attrNameLst>
                                      </p:cBhvr>
                                      <p:tavLst>
                                        <p:tav tm="0">
                                          <p:val>
                                            <p:strVal val="1+#ppt_w/2"/>
                                          </p:val>
                                        </p:tav>
                                        <p:tav tm="100000">
                                          <p:val>
                                            <p:strVal val="#ppt_x"/>
                                          </p:val>
                                        </p:tav>
                                      </p:tavLst>
                                    </p:anim>
                                    <p:anim calcmode="lin" valueType="num">
                                      <p:cBhvr additive="base">
                                        <p:cTn id="8" dur="5000" fill="hold"/>
                                        <p:tgtEl>
                                          <p:spTgt spid="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mousesteps3.wav"/>
                                        </p:tgtEl>
                                      </p:cMediaNode>
                                    </p:audio>
                                  </p:subTnLst>
                                </p:cTn>
                              </p:par>
                            </p:childTnLst>
                          </p:cTn>
                        </p:par>
                        <p:par>
                          <p:cTn id="9" fill="hold" nodeType="afterGroup">
                            <p:stCondLst>
                              <p:cond delay="5000"/>
                            </p:stCondLst>
                            <p:childTnLst>
                              <p:par>
                                <p:cTn id="10" presetID="9" presetClass="entr" presetSubtype="0" fill="hold" grpId="0" nodeType="afterEffect">
                                  <p:stCondLst>
                                    <p:cond delay="0"/>
                                  </p:stCondLst>
                                  <p:childTnLst>
                                    <p:set>
                                      <p:cBhvr>
                                        <p:cTn id="11" dur="1" fill="hold">
                                          <p:stCondLst>
                                            <p:cond delay="0"/>
                                          </p:stCondLst>
                                        </p:cTn>
                                        <p:tgtEl>
                                          <p:spTgt spid="91146"/>
                                        </p:tgtEl>
                                        <p:attrNameLst>
                                          <p:attrName>style.visibility</p:attrName>
                                        </p:attrNameLst>
                                      </p:cBhvr>
                                      <p:to>
                                        <p:strVal val="visible"/>
                                      </p:to>
                                    </p:set>
                                    <p:animEffect transition="in" filter="dissolve">
                                      <p:cBhvr>
                                        <p:cTn id="12" dur="500"/>
                                        <p:tgtEl>
                                          <p:spTgt spid="91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46"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39349" y="188640"/>
            <a:ext cx="11493888" cy="646330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dirty="0" smtClean="0"/>
              <a:t>What do you think is happening? Can you explain why you think that?</a:t>
            </a:r>
          </a:p>
          <a:p>
            <a:endParaRPr lang="en-GB" dirty="0"/>
          </a:p>
          <a:p>
            <a:endParaRPr lang="en-GB" dirty="0" smtClean="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p:txBody>
      </p:sp>
      <p:sp>
        <p:nvSpPr>
          <p:cNvPr id="4" name="TextBox 3"/>
          <p:cNvSpPr txBox="1"/>
          <p:nvPr/>
        </p:nvSpPr>
        <p:spPr>
          <a:xfrm>
            <a:off x="1199456" y="1585198"/>
            <a:ext cx="10177131" cy="452431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dirty="0" smtClean="0"/>
              <a:t>What can you see? e.g. Horses</a:t>
            </a:r>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p:txBody>
      </p:sp>
      <p:pic>
        <p:nvPicPr>
          <p:cNvPr id="1026"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2080867" y="2564904"/>
            <a:ext cx="8130116"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Straight Arrow Connector 6"/>
          <p:cNvCxnSpPr/>
          <p:nvPr/>
        </p:nvCxnSpPr>
        <p:spPr>
          <a:xfrm>
            <a:off x="4559829" y="1916833"/>
            <a:ext cx="960107" cy="193052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3936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39449" y="296056"/>
            <a:ext cx="11137691" cy="1107996"/>
          </a:xfrm>
          <a:prstGeom prst="rect">
            <a:avLst/>
          </a:prstGeom>
          <a:noFill/>
        </p:spPr>
        <p:txBody>
          <a:bodyPr wrap="square" rtlCol="0">
            <a:spAutoFit/>
          </a:bodyPr>
          <a:lstStyle/>
          <a:p>
            <a:r>
              <a:rPr lang="en-GB" sz="4800" dirty="0" smtClean="0">
                <a:latin typeface="Comic Sans MS" panose="030F0702030302020204" pitchFamily="66" charset="0"/>
              </a:rPr>
              <a:t>What was the </a:t>
            </a:r>
            <a:r>
              <a:rPr lang="en-GB" sz="4800" dirty="0" err="1" smtClean="0">
                <a:latin typeface="Comic Sans MS" panose="030F0702030302020204" pitchFamily="66" charset="0"/>
              </a:rPr>
              <a:t>Peterloo</a:t>
            </a:r>
            <a:r>
              <a:rPr lang="en-GB" sz="4800" dirty="0" smtClean="0">
                <a:latin typeface="Comic Sans MS" panose="030F0702030302020204" pitchFamily="66" charset="0"/>
              </a:rPr>
              <a:t> Massacre?</a:t>
            </a:r>
          </a:p>
          <a:p>
            <a:endParaRPr lang="en-GB" dirty="0"/>
          </a:p>
        </p:txBody>
      </p:sp>
      <p:sp>
        <p:nvSpPr>
          <p:cNvPr id="5" name="TextBox 4"/>
          <p:cNvSpPr txBox="1"/>
          <p:nvPr/>
        </p:nvSpPr>
        <p:spPr>
          <a:xfrm>
            <a:off x="6648926" y="1244476"/>
            <a:ext cx="5328214" cy="1569660"/>
          </a:xfrm>
          <a:prstGeom prst="rect">
            <a:avLst/>
          </a:prstGeom>
          <a:solidFill>
            <a:srgbClr val="FFFF00"/>
          </a:solidFill>
        </p:spPr>
        <p:txBody>
          <a:bodyPr wrap="square" rtlCol="0">
            <a:spAutoFit/>
          </a:bodyPr>
          <a:lstStyle/>
          <a:p>
            <a:r>
              <a:rPr lang="en-GB" sz="2400" dirty="0" smtClean="0">
                <a:latin typeface="Comic Sans MS" panose="030F0702030302020204" pitchFamily="66" charset="0"/>
              </a:rPr>
              <a:t>LO: to identify and describe what happened at St Peter’s Fields in Manchester. </a:t>
            </a:r>
          </a:p>
          <a:p>
            <a:endParaRPr lang="en-GB" sz="2400" dirty="0">
              <a:latin typeface="Comic Sans MS" panose="030F0702030302020204" pitchFamily="66" charset="0"/>
            </a:endParaRPr>
          </a:p>
        </p:txBody>
      </p:sp>
      <p:pic>
        <p:nvPicPr>
          <p:cNvPr id="7" name="Picture 6"/>
          <p:cNvPicPr>
            <a:picLocks noChangeAspect="1"/>
          </p:cNvPicPr>
          <p:nvPr/>
        </p:nvPicPr>
        <p:blipFill>
          <a:blip r:embed="rId2"/>
          <a:stretch>
            <a:fillRect/>
          </a:stretch>
        </p:blipFill>
        <p:spPr>
          <a:xfrm>
            <a:off x="303321" y="1588957"/>
            <a:ext cx="5883939" cy="4430145"/>
          </a:xfrm>
          <a:prstGeom prst="rect">
            <a:avLst/>
          </a:prstGeom>
        </p:spPr>
      </p:pic>
      <p:sp>
        <p:nvSpPr>
          <p:cNvPr id="3" name="TextBox 2"/>
          <p:cNvSpPr txBox="1"/>
          <p:nvPr/>
        </p:nvSpPr>
        <p:spPr>
          <a:xfrm>
            <a:off x="6648926" y="3078043"/>
            <a:ext cx="5328214" cy="341632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GB" sz="2400" dirty="0" smtClean="0">
                <a:latin typeface="Comic Sans MS" panose="030F0702030302020204" pitchFamily="66" charset="0"/>
              </a:rPr>
              <a:t>Key Words</a:t>
            </a:r>
          </a:p>
          <a:p>
            <a:endParaRPr lang="en-GB" sz="2400" dirty="0">
              <a:latin typeface="Comic Sans MS" panose="030F0702030302020204" pitchFamily="66" charset="0"/>
            </a:endParaRPr>
          </a:p>
          <a:p>
            <a:r>
              <a:rPr lang="en-GB" sz="2400" b="1" dirty="0" smtClean="0">
                <a:solidFill>
                  <a:srgbClr val="FF0000"/>
                </a:solidFill>
                <a:latin typeface="Comic Sans MS" panose="030F0702030302020204" pitchFamily="66" charset="0"/>
              </a:rPr>
              <a:t>Yeomanry</a:t>
            </a:r>
            <a:r>
              <a:rPr lang="en-GB" sz="2400" dirty="0" smtClean="0">
                <a:latin typeface="Comic Sans MS" panose="030F0702030302020204" pitchFamily="66" charset="0"/>
              </a:rPr>
              <a:t> – local volunteer soldiers, brought together to keep the peace</a:t>
            </a:r>
          </a:p>
          <a:p>
            <a:endParaRPr lang="en-GB" sz="2400" dirty="0">
              <a:latin typeface="Comic Sans MS" panose="030F0702030302020204" pitchFamily="66" charset="0"/>
            </a:endParaRPr>
          </a:p>
          <a:p>
            <a:r>
              <a:rPr lang="en-GB" sz="2400" b="1" dirty="0" smtClean="0">
                <a:solidFill>
                  <a:srgbClr val="FF0000"/>
                </a:solidFill>
                <a:latin typeface="Comic Sans MS" panose="030F0702030302020204" pitchFamily="66" charset="0"/>
              </a:rPr>
              <a:t>Cavalry</a:t>
            </a:r>
            <a:r>
              <a:rPr lang="en-GB" sz="2400" dirty="0" smtClean="0">
                <a:latin typeface="Comic Sans MS" panose="030F0702030302020204" pitchFamily="66" charset="0"/>
              </a:rPr>
              <a:t> – soldiers on horses</a:t>
            </a:r>
          </a:p>
          <a:p>
            <a:endParaRPr lang="en-GB" sz="2400" dirty="0">
              <a:latin typeface="Comic Sans MS" panose="030F0702030302020204" pitchFamily="66" charset="0"/>
            </a:endParaRPr>
          </a:p>
          <a:p>
            <a:r>
              <a:rPr lang="en-GB" sz="2400" b="1" dirty="0" smtClean="0">
                <a:solidFill>
                  <a:srgbClr val="FF0000"/>
                </a:solidFill>
                <a:latin typeface="Comic Sans MS" panose="030F0702030302020204" pitchFamily="66" charset="0"/>
              </a:rPr>
              <a:t>Sabres </a:t>
            </a:r>
            <a:r>
              <a:rPr lang="en-GB" sz="2400" dirty="0" smtClean="0">
                <a:latin typeface="Comic Sans MS" panose="030F0702030302020204" pitchFamily="66" charset="0"/>
              </a:rPr>
              <a:t>– type of sword with a curved blade</a:t>
            </a:r>
            <a:endParaRPr lang="en-GB" sz="2400" dirty="0">
              <a:latin typeface="Comic Sans MS" panose="030F0702030302020204" pitchFamily="66" charset="0"/>
            </a:endParaRPr>
          </a:p>
        </p:txBody>
      </p:sp>
    </p:spTree>
    <p:extLst>
      <p:ext uri="{BB962C8B-B14F-4D97-AF65-F5344CB8AC3E}">
        <p14:creationId xmlns:p14="http://schemas.microsoft.com/office/powerpoint/2010/main" val="105769346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0350" y="424349"/>
            <a:ext cx="4001390" cy="307777"/>
          </a:xfrm>
          <a:prstGeom prst="rect">
            <a:avLst/>
          </a:prstGeom>
        </p:spPr>
        <p:txBody>
          <a:bodyPr wrap="square">
            <a:spAutoFit/>
          </a:bodyPr>
          <a:lstStyle/>
          <a:p>
            <a:r>
              <a:rPr lang="en-GB" sz="1400" dirty="0" smtClean="0">
                <a:hlinkClick r:id="rId2"/>
              </a:rPr>
              <a:t>https://www.youtube.com/watch?v=I-ln4p4mWu0</a:t>
            </a:r>
            <a:r>
              <a:rPr lang="en-GB" sz="1400" dirty="0" smtClean="0"/>
              <a:t> </a:t>
            </a:r>
            <a:endParaRPr lang="en-GB" sz="1400" dirty="0"/>
          </a:p>
        </p:txBody>
      </p:sp>
      <p:sp>
        <p:nvSpPr>
          <p:cNvPr id="5" name="TextBox 4"/>
          <p:cNvSpPr txBox="1"/>
          <p:nvPr/>
        </p:nvSpPr>
        <p:spPr>
          <a:xfrm>
            <a:off x="7086623" y="767141"/>
            <a:ext cx="4837962" cy="5693866"/>
          </a:xfrm>
          <a:prstGeom prst="rect">
            <a:avLst/>
          </a:prstGeom>
          <a:solidFill>
            <a:srgbClr val="FFFF00"/>
          </a:solidFill>
        </p:spPr>
        <p:txBody>
          <a:bodyPr wrap="square" rtlCol="0">
            <a:spAutoFit/>
          </a:bodyPr>
          <a:lstStyle/>
          <a:p>
            <a:r>
              <a:rPr lang="en-GB" sz="2800" dirty="0" smtClean="0">
                <a:latin typeface="Comic Sans MS" panose="030F0702030302020204" pitchFamily="66" charset="0"/>
              </a:rPr>
              <a:t>Task 2</a:t>
            </a:r>
          </a:p>
          <a:p>
            <a:r>
              <a:rPr lang="en-GB" sz="2800" dirty="0" smtClean="0">
                <a:latin typeface="Comic Sans MS" panose="030F0702030302020204" pitchFamily="66" charset="0"/>
              </a:rPr>
              <a:t>Write the questions down and leave space to answer. Watch the clip so you can answer the questions.</a:t>
            </a:r>
          </a:p>
          <a:p>
            <a:endParaRPr lang="en-GB" sz="2800" dirty="0" smtClean="0">
              <a:latin typeface="Comic Sans MS" panose="030F0702030302020204" pitchFamily="66" charset="0"/>
            </a:endParaRPr>
          </a:p>
          <a:p>
            <a:pPr marL="514350" indent="-514350">
              <a:buFont typeface="+mj-lt"/>
              <a:buAutoNum type="arabicPeriod"/>
            </a:pPr>
            <a:r>
              <a:rPr lang="en-GB" sz="2800" dirty="0" smtClean="0">
                <a:latin typeface="Comic Sans MS" panose="030F0702030302020204" pitchFamily="66" charset="0"/>
              </a:rPr>
              <a:t>Why did people protest in Manchester?</a:t>
            </a:r>
          </a:p>
          <a:p>
            <a:pPr marL="514350" indent="-514350">
              <a:buFont typeface="+mj-lt"/>
              <a:buAutoNum type="arabicPeriod"/>
            </a:pPr>
            <a:endParaRPr lang="en-GB" sz="2800" dirty="0" smtClean="0">
              <a:latin typeface="Comic Sans MS" panose="030F0702030302020204" pitchFamily="66" charset="0"/>
            </a:endParaRPr>
          </a:p>
          <a:p>
            <a:pPr marL="514350" indent="-514350">
              <a:buFont typeface="+mj-lt"/>
              <a:buAutoNum type="arabicPeriod"/>
            </a:pPr>
            <a:r>
              <a:rPr lang="en-GB" sz="2800" dirty="0" smtClean="0">
                <a:latin typeface="Comic Sans MS" panose="030F0702030302020204" pitchFamily="66" charset="0"/>
              </a:rPr>
              <a:t>What did they want?</a:t>
            </a:r>
          </a:p>
          <a:p>
            <a:pPr marL="514350" indent="-514350">
              <a:buFont typeface="+mj-lt"/>
              <a:buAutoNum type="arabicPeriod"/>
            </a:pPr>
            <a:endParaRPr lang="en-GB" sz="2800" dirty="0" smtClean="0">
              <a:latin typeface="Comic Sans MS" panose="030F0702030302020204" pitchFamily="66" charset="0"/>
            </a:endParaRPr>
          </a:p>
          <a:p>
            <a:pPr marL="514350" indent="-514350">
              <a:buFont typeface="+mj-lt"/>
              <a:buAutoNum type="arabicPeriod"/>
            </a:pPr>
            <a:r>
              <a:rPr lang="en-GB" sz="2800" dirty="0" smtClean="0">
                <a:latin typeface="Comic Sans MS" panose="030F0702030302020204" pitchFamily="66" charset="0"/>
              </a:rPr>
              <a:t>What did they not have?</a:t>
            </a:r>
          </a:p>
          <a:p>
            <a:r>
              <a:rPr lang="en-GB" sz="2800" dirty="0" smtClean="0">
                <a:latin typeface="Comic Sans MS" panose="030F0702030302020204" pitchFamily="66" charset="0"/>
              </a:rPr>
              <a:t> </a:t>
            </a:r>
            <a:endParaRPr lang="en-GB" sz="2800" dirty="0">
              <a:latin typeface="Comic Sans MS" panose="030F0702030302020204" pitchFamily="66" charset="0"/>
            </a:endParaRPr>
          </a:p>
        </p:txBody>
      </p:sp>
      <p:pic>
        <p:nvPicPr>
          <p:cNvPr id="6" name="Picture 5"/>
          <p:cNvPicPr>
            <a:picLocks noChangeAspect="1"/>
          </p:cNvPicPr>
          <p:nvPr/>
        </p:nvPicPr>
        <p:blipFill>
          <a:blip r:embed="rId3"/>
          <a:stretch>
            <a:fillRect/>
          </a:stretch>
        </p:blipFill>
        <p:spPr>
          <a:xfrm>
            <a:off x="340350" y="1207807"/>
            <a:ext cx="6553768" cy="4352921"/>
          </a:xfrm>
          <a:prstGeom prst="rect">
            <a:avLst/>
          </a:prstGeom>
        </p:spPr>
      </p:pic>
    </p:spTree>
    <p:extLst>
      <p:ext uri="{BB962C8B-B14F-4D97-AF65-F5344CB8AC3E}">
        <p14:creationId xmlns:p14="http://schemas.microsoft.com/office/powerpoint/2010/main" val="8361171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174523" y="701744"/>
            <a:ext cx="3643532" cy="5709681"/>
          </a:xfrm>
          <a:prstGeom prst="rect">
            <a:avLst/>
          </a:prstGeom>
        </p:spPr>
      </p:pic>
      <p:sp>
        <p:nvSpPr>
          <p:cNvPr id="4" name="TextBox 3"/>
          <p:cNvSpPr txBox="1"/>
          <p:nvPr/>
        </p:nvSpPr>
        <p:spPr>
          <a:xfrm>
            <a:off x="6485437" y="65107"/>
            <a:ext cx="5022166" cy="523220"/>
          </a:xfrm>
          <a:prstGeom prst="rect">
            <a:avLst/>
          </a:prstGeom>
          <a:noFill/>
        </p:spPr>
        <p:txBody>
          <a:bodyPr wrap="square" rtlCol="0">
            <a:spAutoFit/>
          </a:bodyPr>
          <a:lstStyle/>
          <a:p>
            <a:r>
              <a:rPr lang="en-GB" sz="2800" dirty="0" smtClean="0">
                <a:latin typeface="Comic Sans MS" panose="030F0702030302020204" pitchFamily="66" charset="0"/>
              </a:rPr>
              <a:t>Henry Hunt – ‘Orator Hunt’ </a:t>
            </a:r>
            <a:endParaRPr lang="en-GB" sz="2800" dirty="0">
              <a:latin typeface="Comic Sans MS" panose="030F0702030302020204" pitchFamily="66" charset="0"/>
            </a:endParaRPr>
          </a:p>
        </p:txBody>
      </p:sp>
      <p:sp>
        <p:nvSpPr>
          <p:cNvPr id="5" name="TextBox 4"/>
          <p:cNvSpPr txBox="1"/>
          <p:nvPr/>
        </p:nvSpPr>
        <p:spPr>
          <a:xfrm>
            <a:off x="476682" y="488075"/>
            <a:ext cx="4304713" cy="523220"/>
          </a:xfrm>
          <a:prstGeom prst="rect">
            <a:avLst/>
          </a:prstGeom>
          <a:solidFill>
            <a:srgbClr val="FFFF00"/>
          </a:solidFill>
        </p:spPr>
        <p:txBody>
          <a:bodyPr wrap="square" rtlCol="0">
            <a:spAutoFit/>
          </a:bodyPr>
          <a:lstStyle/>
          <a:p>
            <a:r>
              <a:rPr lang="en-GB" sz="2800" b="1" dirty="0" smtClean="0">
                <a:latin typeface="Comic Sans MS" panose="030F0702030302020204" pitchFamily="66" charset="0"/>
              </a:rPr>
              <a:t>So what happened?</a:t>
            </a:r>
            <a:endParaRPr lang="en-GB" sz="2800" b="1" dirty="0">
              <a:latin typeface="Comic Sans MS" panose="030F0702030302020204" pitchFamily="66" charset="0"/>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636" y="1370634"/>
            <a:ext cx="5156269" cy="3729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476682" y="5042118"/>
            <a:ext cx="5803802" cy="1815882"/>
          </a:xfrm>
          <a:prstGeom prst="rect">
            <a:avLst/>
          </a:prstGeom>
          <a:noFill/>
        </p:spPr>
        <p:txBody>
          <a:bodyPr wrap="square" rtlCol="0">
            <a:spAutoFit/>
          </a:bodyPr>
          <a:lstStyle/>
          <a:p>
            <a:r>
              <a:rPr lang="en-GB" sz="2800" dirty="0" smtClean="0">
                <a:latin typeface="Comic Sans MS" panose="030F0702030302020204" pitchFamily="66" charset="0"/>
              </a:rPr>
              <a:t>A map showing the routes that people marched from around Manchester to listen to Henry Hunt speak.</a:t>
            </a:r>
            <a:endParaRPr lang="en-GB" sz="2800" dirty="0">
              <a:latin typeface="Comic Sans MS" panose="030F0702030302020204" pitchFamily="66" charset="0"/>
            </a:endParaRPr>
          </a:p>
        </p:txBody>
      </p:sp>
    </p:spTree>
    <p:extLst>
      <p:ext uri="{BB962C8B-B14F-4D97-AF65-F5344CB8AC3E}">
        <p14:creationId xmlns:p14="http://schemas.microsoft.com/office/powerpoint/2010/main" val="31334103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p:cNvPr>
          <p:cNvSpPr>
            <a:spLocks noGrp="1"/>
          </p:cNvSpPr>
          <p:nvPr>
            <p:ph idx="1"/>
          </p:nvPr>
        </p:nvSpPr>
        <p:spPr>
          <a:xfrm>
            <a:off x="1550082" y="241384"/>
            <a:ext cx="9711267" cy="1543050"/>
          </a:xfrm>
        </p:spPr>
        <p:txBody>
          <a:bodyPr>
            <a:noAutofit/>
          </a:bodyPr>
          <a:lstStyle/>
          <a:p>
            <a:pPr marL="0" indent="0" algn="ctr" eaLnBrk="1" fontAlgn="auto" hangingPunct="1">
              <a:spcAft>
                <a:spcPts val="0"/>
              </a:spcAft>
              <a:buFont typeface="Wingdings 2"/>
              <a:buNone/>
              <a:defRPr/>
            </a:pPr>
            <a:r>
              <a:rPr lang="en-GB" sz="3200" dirty="0" smtClean="0">
                <a:latin typeface="Comic Sans MS" panose="030F0702030302020204" pitchFamily="66" charset="0"/>
              </a:rPr>
              <a:t>On the 16</a:t>
            </a:r>
            <a:r>
              <a:rPr lang="en-GB" sz="3200" baseline="30000" dirty="0" smtClean="0">
                <a:latin typeface="Comic Sans MS" panose="030F0702030302020204" pitchFamily="66" charset="0"/>
              </a:rPr>
              <a:t>th</a:t>
            </a:r>
            <a:r>
              <a:rPr lang="en-GB" sz="3200" dirty="0" smtClean="0">
                <a:latin typeface="Comic Sans MS" panose="030F0702030302020204" pitchFamily="66" charset="0"/>
              </a:rPr>
              <a:t> August 1819, many </a:t>
            </a:r>
            <a:r>
              <a:rPr lang="en-GB" sz="3200" dirty="0">
                <a:latin typeface="Comic Sans MS" panose="030F0702030302020204" pitchFamily="66" charset="0"/>
              </a:rPr>
              <a:t>people set out, in their best Sunday clothes, to </a:t>
            </a:r>
            <a:r>
              <a:rPr lang="en-GB" sz="3200" b="1" dirty="0">
                <a:solidFill>
                  <a:srgbClr val="FF0000"/>
                </a:solidFill>
                <a:latin typeface="Comic Sans MS" panose="030F0702030302020204" pitchFamily="66" charset="0"/>
              </a:rPr>
              <a:t>protest</a:t>
            </a:r>
            <a:r>
              <a:rPr lang="en-GB" sz="3200" dirty="0">
                <a:latin typeface="Comic Sans MS" panose="030F0702030302020204" pitchFamily="66" charset="0"/>
              </a:rPr>
              <a:t> for their rights. The government at the time didn’t like the idea of working men having rights and large groups of people protesting. </a:t>
            </a:r>
          </a:p>
        </p:txBody>
      </p:sp>
      <p:pic>
        <p:nvPicPr>
          <p:cNvPr id="13315"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4121" y="2725570"/>
            <a:ext cx="5183190" cy="3699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418186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p:cNvPr>
          <p:cNvSpPr>
            <a:spLocks noGrp="1"/>
          </p:cNvSpPr>
          <p:nvPr>
            <p:ph type="title"/>
          </p:nvPr>
        </p:nvSpPr>
        <p:spPr>
          <a:xfrm>
            <a:off x="1562590" y="0"/>
            <a:ext cx="9544049" cy="1077912"/>
          </a:xfrm>
        </p:spPr>
        <p:txBody>
          <a:bodyPr/>
          <a:lstStyle/>
          <a:p>
            <a:pPr algn="ctr" eaLnBrk="1" fontAlgn="auto" hangingPunct="1">
              <a:spcAft>
                <a:spcPts val="0"/>
              </a:spcAft>
              <a:defRPr/>
            </a:pPr>
            <a:r>
              <a:rPr lang="en-GB" sz="6000" b="1" u="sng" dirty="0">
                <a:solidFill>
                  <a:schemeClr val="tx2">
                    <a:satMod val="130000"/>
                  </a:schemeClr>
                </a:solidFill>
                <a:latin typeface="Comic Sans MS" panose="030F0702030302020204" pitchFamily="66" charset="0"/>
              </a:rPr>
              <a:t>What went wrong?</a:t>
            </a:r>
          </a:p>
        </p:txBody>
      </p:sp>
      <p:sp>
        <p:nvSpPr>
          <p:cNvPr id="15363" name="Content Placeholder 2"/>
          <p:cNvSpPr>
            <a:spLocks noGrp="1"/>
          </p:cNvSpPr>
          <p:nvPr>
            <p:ph idx="1"/>
          </p:nvPr>
        </p:nvSpPr>
        <p:spPr>
          <a:xfrm>
            <a:off x="499534" y="1343025"/>
            <a:ext cx="11444817" cy="3589338"/>
          </a:xfrm>
        </p:spPr>
        <p:txBody>
          <a:bodyPr>
            <a:normAutofit/>
          </a:bodyPr>
          <a:lstStyle/>
          <a:p>
            <a:pPr marL="0" indent="0" eaLnBrk="1" hangingPunct="1">
              <a:buFont typeface="Wingdings 2" pitchFamily="18" charset="2"/>
              <a:buNone/>
            </a:pPr>
            <a:r>
              <a:rPr lang="en-GB" altLang="en-US" dirty="0" smtClean="0">
                <a:latin typeface="Comic Sans MS" pitchFamily="66" charset="0"/>
              </a:rPr>
              <a:t>Thousands of people gathered (around 60,000 to 80,000) in St Peter’s Field, Manchester. Fortunately, the march was peaceful. Henry Hunt had ordered the people to come unarmed. No one was carrying weaponry. Families came, including women and children. </a:t>
            </a:r>
          </a:p>
        </p:txBody>
      </p:sp>
      <p:pic>
        <p:nvPicPr>
          <p:cNvPr id="1536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81191" y="3252185"/>
            <a:ext cx="2717800" cy="333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TextBox 4"/>
          <p:cNvSpPr txBox="1">
            <a:spLocks noChangeArrowheads="1"/>
          </p:cNvSpPr>
          <p:nvPr/>
        </p:nvSpPr>
        <p:spPr bwMode="auto">
          <a:xfrm>
            <a:off x="5206221" y="3535772"/>
            <a:ext cx="6671733" cy="3046988"/>
          </a:xfrm>
          <a:prstGeom prst="rect">
            <a:avLst/>
          </a:prstGeom>
          <a:solidFill>
            <a:srgbClr val="FFFF00"/>
          </a:solidFill>
          <a:ln>
            <a:noFill/>
          </a:ln>
        </p:spPr>
        <p:txBody>
          <a:bodyPr>
            <a:spAutoFit/>
          </a:bodyPr>
          <a:lstStyle>
            <a:lvl1pPr>
              <a:defRPr sz="2400">
                <a:solidFill>
                  <a:schemeClr val="tx1"/>
                </a:solidFill>
                <a:latin typeface="Times New Roman" pitchFamily="-80" charset="0"/>
                <a:cs typeface="Times New Roman" pitchFamily="-80" charset="0"/>
              </a:defRPr>
            </a:lvl1pPr>
            <a:lvl2pPr marL="742950" indent="-285750">
              <a:defRPr sz="2400">
                <a:solidFill>
                  <a:schemeClr val="tx1"/>
                </a:solidFill>
                <a:latin typeface="Times New Roman" pitchFamily="-80" charset="0"/>
                <a:cs typeface="Times New Roman" pitchFamily="-80" charset="0"/>
              </a:defRPr>
            </a:lvl2pPr>
            <a:lvl3pPr marL="1143000" indent="-228600">
              <a:defRPr sz="2400">
                <a:solidFill>
                  <a:schemeClr val="tx1"/>
                </a:solidFill>
                <a:latin typeface="Times New Roman" pitchFamily="-80" charset="0"/>
                <a:cs typeface="Times New Roman" pitchFamily="-80" charset="0"/>
              </a:defRPr>
            </a:lvl3pPr>
            <a:lvl4pPr marL="1600200" indent="-228600">
              <a:defRPr sz="2400">
                <a:solidFill>
                  <a:schemeClr val="tx1"/>
                </a:solidFill>
                <a:latin typeface="Times New Roman" pitchFamily="-80" charset="0"/>
                <a:cs typeface="Times New Roman" pitchFamily="-80" charset="0"/>
              </a:defRPr>
            </a:lvl4pPr>
            <a:lvl5pPr marL="2057400" indent="-228600">
              <a:defRPr sz="2400">
                <a:solidFill>
                  <a:schemeClr val="tx1"/>
                </a:solidFill>
                <a:latin typeface="Times New Roman" pitchFamily="-80" charset="0"/>
                <a:cs typeface="Times New Roman" pitchFamily="-80" charset="0"/>
              </a:defRPr>
            </a:lvl5pPr>
            <a:lvl6pPr marL="2514600" indent="-228600" eaLnBrk="0" fontAlgn="base" hangingPunct="0">
              <a:spcBef>
                <a:spcPct val="0"/>
              </a:spcBef>
              <a:spcAft>
                <a:spcPct val="0"/>
              </a:spcAft>
              <a:defRPr sz="2400">
                <a:solidFill>
                  <a:schemeClr val="tx1"/>
                </a:solidFill>
                <a:latin typeface="Times New Roman" pitchFamily="-80" charset="0"/>
                <a:cs typeface="Times New Roman" pitchFamily="-80" charset="0"/>
              </a:defRPr>
            </a:lvl6pPr>
            <a:lvl7pPr marL="2971800" indent="-228600" eaLnBrk="0" fontAlgn="base" hangingPunct="0">
              <a:spcBef>
                <a:spcPct val="0"/>
              </a:spcBef>
              <a:spcAft>
                <a:spcPct val="0"/>
              </a:spcAft>
              <a:defRPr sz="2400">
                <a:solidFill>
                  <a:schemeClr val="tx1"/>
                </a:solidFill>
                <a:latin typeface="Times New Roman" pitchFamily="-80" charset="0"/>
                <a:cs typeface="Times New Roman" pitchFamily="-80" charset="0"/>
              </a:defRPr>
            </a:lvl7pPr>
            <a:lvl8pPr marL="3429000" indent="-228600" eaLnBrk="0" fontAlgn="base" hangingPunct="0">
              <a:spcBef>
                <a:spcPct val="0"/>
              </a:spcBef>
              <a:spcAft>
                <a:spcPct val="0"/>
              </a:spcAft>
              <a:defRPr sz="2400">
                <a:solidFill>
                  <a:schemeClr val="tx1"/>
                </a:solidFill>
                <a:latin typeface="Times New Roman" pitchFamily="-80" charset="0"/>
                <a:cs typeface="Times New Roman" pitchFamily="-80" charset="0"/>
              </a:defRPr>
            </a:lvl8pPr>
            <a:lvl9pPr marL="3886200" indent="-228600" eaLnBrk="0" fontAlgn="base" hangingPunct="0">
              <a:spcBef>
                <a:spcPct val="0"/>
              </a:spcBef>
              <a:spcAft>
                <a:spcPct val="0"/>
              </a:spcAft>
              <a:defRPr sz="2400">
                <a:solidFill>
                  <a:schemeClr val="tx1"/>
                </a:solidFill>
                <a:latin typeface="Times New Roman" pitchFamily="-80" charset="0"/>
                <a:cs typeface="Times New Roman" pitchFamily="-80" charset="0"/>
              </a:defRPr>
            </a:lvl9pPr>
          </a:lstStyle>
          <a:p>
            <a:pPr eaLnBrk="1" hangingPunct="1"/>
            <a:r>
              <a:rPr lang="en-GB" altLang="en-US" sz="3200" dirty="0" smtClean="0">
                <a:latin typeface="Comic Sans MS" pitchFamily="66" charset="0"/>
              </a:rPr>
              <a:t>The </a:t>
            </a:r>
            <a:r>
              <a:rPr lang="en-GB" altLang="en-US" sz="3200" dirty="0">
                <a:latin typeface="Comic Sans MS" pitchFamily="66" charset="0"/>
              </a:rPr>
              <a:t>protest was peaceful and there was nothing there that could challenge the power of the authorities, except for the people. However, the authorities were worried. </a:t>
            </a:r>
          </a:p>
        </p:txBody>
      </p:sp>
    </p:spTree>
    <p:extLst>
      <p:ext uri="{BB962C8B-B14F-4D97-AF65-F5344CB8AC3E}">
        <p14:creationId xmlns:p14="http://schemas.microsoft.com/office/powerpoint/2010/main" val="16936292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Box 3"/>
          <p:cNvSpPr txBox="1">
            <a:spLocks noChangeArrowheads="1"/>
          </p:cNvSpPr>
          <p:nvPr/>
        </p:nvSpPr>
        <p:spPr bwMode="auto">
          <a:xfrm>
            <a:off x="176354" y="140849"/>
            <a:ext cx="11609247"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80" charset="0"/>
                <a:cs typeface="Times New Roman" pitchFamily="-80" charset="0"/>
              </a:defRPr>
            </a:lvl1pPr>
            <a:lvl2pPr marL="742950" indent="-285750">
              <a:defRPr sz="2400">
                <a:solidFill>
                  <a:schemeClr val="tx1"/>
                </a:solidFill>
                <a:latin typeface="Times New Roman" pitchFamily="-80" charset="0"/>
                <a:cs typeface="Times New Roman" pitchFamily="-80" charset="0"/>
              </a:defRPr>
            </a:lvl2pPr>
            <a:lvl3pPr marL="1143000" indent="-228600">
              <a:defRPr sz="2400">
                <a:solidFill>
                  <a:schemeClr val="tx1"/>
                </a:solidFill>
                <a:latin typeface="Times New Roman" pitchFamily="-80" charset="0"/>
                <a:cs typeface="Times New Roman" pitchFamily="-80" charset="0"/>
              </a:defRPr>
            </a:lvl3pPr>
            <a:lvl4pPr marL="1600200" indent="-228600">
              <a:defRPr sz="2400">
                <a:solidFill>
                  <a:schemeClr val="tx1"/>
                </a:solidFill>
                <a:latin typeface="Times New Roman" pitchFamily="-80" charset="0"/>
                <a:cs typeface="Times New Roman" pitchFamily="-80" charset="0"/>
              </a:defRPr>
            </a:lvl4pPr>
            <a:lvl5pPr marL="2057400" indent="-228600">
              <a:defRPr sz="2400">
                <a:solidFill>
                  <a:schemeClr val="tx1"/>
                </a:solidFill>
                <a:latin typeface="Times New Roman" pitchFamily="-80" charset="0"/>
                <a:cs typeface="Times New Roman" pitchFamily="-80" charset="0"/>
              </a:defRPr>
            </a:lvl5pPr>
            <a:lvl6pPr marL="2514600" indent="-228600" eaLnBrk="0" fontAlgn="base" hangingPunct="0">
              <a:spcBef>
                <a:spcPct val="0"/>
              </a:spcBef>
              <a:spcAft>
                <a:spcPct val="0"/>
              </a:spcAft>
              <a:defRPr sz="2400">
                <a:solidFill>
                  <a:schemeClr val="tx1"/>
                </a:solidFill>
                <a:latin typeface="Times New Roman" pitchFamily="-80" charset="0"/>
                <a:cs typeface="Times New Roman" pitchFamily="-80" charset="0"/>
              </a:defRPr>
            </a:lvl6pPr>
            <a:lvl7pPr marL="2971800" indent="-228600" eaLnBrk="0" fontAlgn="base" hangingPunct="0">
              <a:spcBef>
                <a:spcPct val="0"/>
              </a:spcBef>
              <a:spcAft>
                <a:spcPct val="0"/>
              </a:spcAft>
              <a:defRPr sz="2400">
                <a:solidFill>
                  <a:schemeClr val="tx1"/>
                </a:solidFill>
                <a:latin typeface="Times New Roman" pitchFamily="-80" charset="0"/>
                <a:cs typeface="Times New Roman" pitchFamily="-80" charset="0"/>
              </a:defRPr>
            </a:lvl7pPr>
            <a:lvl8pPr marL="3429000" indent="-228600" eaLnBrk="0" fontAlgn="base" hangingPunct="0">
              <a:spcBef>
                <a:spcPct val="0"/>
              </a:spcBef>
              <a:spcAft>
                <a:spcPct val="0"/>
              </a:spcAft>
              <a:defRPr sz="2400">
                <a:solidFill>
                  <a:schemeClr val="tx1"/>
                </a:solidFill>
                <a:latin typeface="Times New Roman" pitchFamily="-80" charset="0"/>
                <a:cs typeface="Times New Roman" pitchFamily="-80" charset="0"/>
              </a:defRPr>
            </a:lvl8pPr>
            <a:lvl9pPr marL="3886200" indent="-228600" eaLnBrk="0" fontAlgn="base" hangingPunct="0">
              <a:spcBef>
                <a:spcPct val="0"/>
              </a:spcBef>
              <a:spcAft>
                <a:spcPct val="0"/>
              </a:spcAft>
              <a:defRPr sz="2400">
                <a:solidFill>
                  <a:schemeClr val="tx1"/>
                </a:solidFill>
                <a:latin typeface="Times New Roman" pitchFamily="-80" charset="0"/>
                <a:cs typeface="Times New Roman" pitchFamily="-80" charset="0"/>
              </a:defRPr>
            </a:lvl9pPr>
          </a:lstStyle>
          <a:p>
            <a:pPr eaLnBrk="1" hangingPunct="1"/>
            <a:r>
              <a:rPr lang="en-GB" altLang="en-US" sz="3200" dirty="0">
                <a:latin typeface="Comic Sans MS" pitchFamily="66" charset="0"/>
              </a:rPr>
              <a:t>Men on </a:t>
            </a:r>
            <a:r>
              <a:rPr lang="en-GB" altLang="en-US" sz="3200" dirty="0" smtClean="0">
                <a:latin typeface="Comic Sans MS" pitchFamily="66" charset="0"/>
              </a:rPr>
              <a:t>horses (</a:t>
            </a:r>
            <a:r>
              <a:rPr lang="en-GB" altLang="en-US" sz="3200" b="1" dirty="0" smtClean="0">
                <a:solidFill>
                  <a:srgbClr val="FF0000"/>
                </a:solidFill>
                <a:latin typeface="Comic Sans MS" pitchFamily="66" charset="0"/>
              </a:rPr>
              <a:t>cavalry</a:t>
            </a:r>
            <a:r>
              <a:rPr lang="en-GB" altLang="en-US" sz="3200" dirty="0" smtClean="0">
                <a:latin typeface="Comic Sans MS" pitchFamily="66" charset="0"/>
              </a:rPr>
              <a:t>) </a:t>
            </a:r>
            <a:r>
              <a:rPr lang="en-GB" altLang="en-US" sz="3200" dirty="0">
                <a:latin typeface="Comic Sans MS" pitchFamily="66" charset="0"/>
              </a:rPr>
              <a:t>barged through the dense crowd. Screams and yells echoed throughout the whole of Manchester as the soldiers, carrying sharp </a:t>
            </a:r>
            <a:r>
              <a:rPr lang="en-GB" altLang="en-US" sz="3200" b="1" dirty="0">
                <a:solidFill>
                  <a:srgbClr val="FF0000"/>
                </a:solidFill>
                <a:latin typeface="Comic Sans MS" pitchFamily="66" charset="0"/>
              </a:rPr>
              <a:t>sabres</a:t>
            </a:r>
            <a:r>
              <a:rPr lang="en-GB" altLang="en-US" sz="3200" dirty="0">
                <a:latin typeface="Comic Sans MS" pitchFamily="66" charset="0"/>
              </a:rPr>
              <a:t>, cut through the marchers. </a:t>
            </a:r>
          </a:p>
        </p:txBody>
      </p:sp>
      <p:pic>
        <p:nvPicPr>
          <p:cNvPr id="16387"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93798" y="1760250"/>
            <a:ext cx="2272464" cy="1513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TextBox 5"/>
          <p:cNvSpPr txBox="1">
            <a:spLocks noChangeArrowheads="1"/>
          </p:cNvSpPr>
          <p:nvPr/>
        </p:nvSpPr>
        <p:spPr bwMode="auto">
          <a:xfrm>
            <a:off x="385012" y="3434058"/>
            <a:ext cx="8181250" cy="3046988"/>
          </a:xfrm>
          <a:prstGeom prst="rect">
            <a:avLst/>
          </a:prstGeom>
          <a:solidFill>
            <a:srgbClr val="FFFF00"/>
          </a:solidFill>
          <a:ln>
            <a:noFill/>
          </a:ln>
        </p:spPr>
        <p:txBody>
          <a:bodyPr wrap="square">
            <a:spAutoFit/>
          </a:bodyPr>
          <a:lstStyle>
            <a:lvl1pPr>
              <a:defRPr sz="2400">
                <a:solidFill>
                  <a:schemeClr val="tx1"/>
                </a:solidFill>
                <a:latin typeface="Times New Roman" pitchFamily="-80" charset="0"/>
                <a:cs typeface="Times New Roman" pitchFamily="-80" charset="0"/>
              </a:defRPr>
            </a:lvl1pPr>
            <a:lvl2pPr marL="742950" indent="-285750">
              <a:defRPr sz="2400">
                <a:solidFill>
                  <a:schemeClr val="tx1"/>
                </a:solidFill>
                <a:latin typeface="Times New Roman" pitchFamily="-80" charset="0"/>
                <a:cs typeface="Times New Roman" pitchFamily="-80" charset="0"/>
              </a:defRPr>
            </a:lvl2pPr>
            <a:lvl3pPr marL="1143000" indent="-228600">
              <a:defRPr sz="2400">
                <a:solidFill>
                  <a:schemeClr val="tx1"/>
                </a:solidFill>
                <a:latin typeface="Times New Roman" pitchFamily="-80" charset="0"/>
                <a:cs typeface="Times New Roman" pitchFamily="-80" charset="0"/>
              </a:defRPr>
            </a:lvl3pPr>
            <a:lvl4pPr marL="1600200" indent="-228600">
              <a:defRPr sz="2400">
                <a:solidFill>
                  <a:schemeClr val="tx1"/>
                </a:solidFill>
                <a:latin typeface="Times New Roman" pitchFamily="-80" charset="0"/>
                <a:cs typeface="Times New Roman" pitchFamily="-80" charset="0"/>
              </a:defRPr>
            </a:lvl4pPr>
            <a:lvl5pPr marL="2057400" indent="-228600">
              <a:defRPr sz="2400">
                <a:solidFill>
                  <a:schemeClr val="tx1"/>
                </a:solidFill>
                <a:latin typeface="Times New Roman" pitchFamily="-80" charset="0"/>
                <a:cs typeface="Times New Roman" pitchFamily="-80" charset="0"/>
              </a:defRPr>
            </a:lvl5pPr>
            <a:lvl6pPr marL="2514600" indent="-228600" eaLnBrk="0" fontAlgn="base" hangingPunct="0">
              <a:spcBef>
                <a:spcPct val="0"/>
              </a:spcBef>
              <a:spcAft>
                <a:spcPct val="0"/>
              </a:spcAft>
              <a:defRPr sz="2400">
                <a:solidFill>
                  <a:schemeClr val="tx1"/>
                </a:solidFill>
                <a:latin typeface="Times New Roman" pitchFamily="-80" charset="0"/>
                <a:cs typeface="Times New Roman" pitchFamily="-80" charset="0"/>
              </a:defRPr>
            </a:lvl6pPr>
            <a:lvl7pPr marL="2971800" indent="-228600" eaLnBrk="0" fontAlgn="base" hangingPunct="0">
              <a:spcBef>
                <a:spcPct val="0"/>
              </a:spcBef>
              <a:spcAft>
                <a:spcPct val="0"/>
              </a:spcAft>
              <a:defRPr sz="2400">
                <a:solidFill>
                  <a:schemeClr val="tx1"/>
                </a:solidFill>
                <a:latin typeface="Times New Roman" pitchFamily="-80" charset="0"/>
                <a:cs typeface="Times New Roman" pitchFamily="-80" charset="0"/>
              </a:defRPr>
            </a:lvl7pPr>
            <a:lvl8pPr marL="3429000" indent="-228600" eaLnBrk="0" fontAlgn="base" hangingPunct="0">
              <a:spcBef>
                <a:spcPct val="0"/>
              </a:spcBef>
              <a:spcAft>
                <a:spcPct val="0"/>
              </a:spcAft>
              <a:defRPr sz="2400">
                <a:solidFill>
                  <a:schemeClr val="tx1"/>
                </a:solidFill>
                <a:latin typeface="Times New Roman" pitchFamily="-80" charset="0"/>
                <a:cs typeface="Times New Roman" pitchFamily="-80" charset="0"/>
              </a:defRPr>
            </a:lvl8pPr>
            <a:lvl9pPr marL="3886200" indent="-228600" eaLnBrk="0" fontAlgn="base" hangingPunct="0">
              <a:spcBef>
                <a:spcPct val="0"/>
              </a:spcBef>
              <a:spcAft>
                <a:spcPct val="0"/>
              </a:spcAft>
              <a:defRPr sz="2400">
                <a:solidFill>
                  <a:schemeClr val="tx1"/>
                </a:solidFill>
                <a:latin typeface="Times New Roman" pitchFamily="-80" charset="0"/>
                <a:cs typeface="Times New Roman" pitchFamily="-80" charset="0"/>
              </a:defRPr>
            </a:lvl9pPr>
          </a:lstStyle>
          <a:p>
            <a:pPr eaLnBrk="1" hangingPunct="1"/>
            <a:r>
              <a:rPr lang="en-GB" altLang="en-US" sz="3200" dirty="0">
                <a:latin typeface="Comic Sans MS" pitchFamily="66" charset="0"/>
              </a:rPr>
              <a:t>It was thought the cavalry men were half drunk. They ruthlessly swished their swords at everyone, no matter their gender or age. Men, women and children lost their lives. If they weren't dead, they were brutally injured. </a:t>
            </a:r>
          </a:p>
        </p:txBody>
      </p:sp>
      <p:pic>
        <p:nvPicPr>
          <p:cNvPr id="16389"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30218" y="2710733"/>
            <a:ext cx="2855383" cy="377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213259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339</TotalTime>
  <Words>909</Words>
  <Application>Microsoft Office PowerPoint</Application>
  <PresentationFormat>Widescreen</PresentationFormat>
  <Paragraphs>154</Paragraphs>
  <Slides>24</Slides>
  <Notes>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24</vt:i4>
      </vt:variant>
    </vt:vector>
  </HeadingPairs>
  <TitlesOfParts>
    <vt:vector size="35" baseType="lpstr">
      <vt:lpstr>Arial</vt:lpstr>
      <vt:lpstr>Calibri</vt:lpstr>
      <vt:lpstr>Calibri Light</vt:lpstr>
      <vt:lpstr>Comic Sans MS</vt:lpstr>
      <vt:lpstr>EraserDust</vt:lpstr>
      <vt:lpstr>Segoe UI Symbol</vt:lpstr>
      <vt:lpstr>Symbol</vt:lpstr>
      <vt:lpstr>Times</vt:lpstr>
      <vt:lpstr>Times New Roman</vt:lpstr>
      <vt:lpstr>Wingdings 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went wrong?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Chantelle</dc:creator>
  <cp:lastModifiedBy>EWilliams</cp:lastModifiedBy>
  <cp:revision>38</cp:revision>
  <dcterms:created xsi:type="dcterms:W3CDTF">2015-11-23T19:59:20Z</dcterms:created>
  <dcterms:modified xsi:type="dcterms:W3CDTF">2020-06-19T14:56:02Z</dcterms:modified>
</cp:coreProperties>
</file>