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Lato Light" panose="020B0604020202020204" charset="0"/>
      <p:regular r:id="rId13"/>
      <p:bold r:id="rId14"/>
      <p:italic r:id="rId15"/>
      <p:boldItalic r:id="rId16"/>
    </p:embeddedFont>
    <p:embeddedFont>
      <p:font typeface="La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4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5a554db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5a554dbf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7b150e0a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7b150e0a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f5a554db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f5a554db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f5a554db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f5a554db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5d7f86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5d7f86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5a554db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5a554db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f5a554dbf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f5a554dbf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5a554dbf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f5a554dbf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5a554db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f5a554db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5a554dbf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f5a554dbf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0"/>
            <a:ext cx="9144000" cy="25725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 rot="-156123">
            <a:off x="2153842" y="1143655"/>
            <a:ext cx="4546388" cy="321121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306212" y="991287"/>
            <a:ext cx="4546500" cy="3211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13"/>
          <p:cNvGrpSpPr/>
          <p:nvPr/>
        </p:nvGrpSpPr>
        <p:grpSpPr>
          <a:xfrm rot="-468310">
            <a:off x="2195941" y="816811"/>
            <a:ext cx="4752129" cy="3509874"/>
            <a:chOff x="2163405" y="1008757"/>
            <a:chExt cx="4752300" cy="3510000"/>
          </a:xfrm>
        </p:grpSpPr>
        <p:sp>
          <p:nvSpPr>
            <p:cNvPr id="59" name="Google Shape;59;p13"/>
            <p:cNvSpPr/>
            <p:nvPr/>
          </p:nvSpPr>
          <p:spPr>
            <a:xfrm rot="231561">
              <a:off x="2266400" y="1158111"/>
              <a:ext cx="4546310" cy="321129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 txBox="1"/>
            <p:nvPr/>
          </p:nvSpPr>
          <p:spPr>
            <a:xfrm rot="243112">
              <a:off x="2577042" y="1264600"/>
              <a:ext cx="2649322" cy="1279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Spanish Quiz flash cards</a:t>
              </a:r>
              <a:endParaRPr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13"/>
            <p:cNvSpPr txBox="1"/>
            <p:nvPr/>
          </p:nvSpPr>
          <p:spPr>
            <a:xfrm rot="243112">
              <a:off x="2513234" y="2556448"/>
              <a:ext cx="2649322" cy="638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Spanish 101</a:t>
              </a:r>
              <a:endParaRPr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976438" y="-1976437"/>
            <a:ext cx="5167325" cy="91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22738" y="-1956688"/>
            <a:ext cx="5265749" cy="906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ADA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1624868" y="2728831"/>
            <a:ext cx="1608000" cy="2133300"/>
            <a:chOff x="1454311" y="2323460"/>
            <a:chExt cx="1608000" cy="2133300"/>
          </a:xfrm>
        </p:grpSpPr>
        <p:sp>
          <p:nvSpPr>
            <p:cNvPr id="71" name="Google Shape;71;p14"/>
            <p:cNvSpPr/>
            <p:nvPr/>
          </p:nvSpPr>
          <p:spPr>
            <a:xfrm rot="-237893">
              <a:off x="1522901" y="2371877"/>
              <a:ext cx="1470820" cy="2036466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 txBox="1"/>
            <p:nvPr/>
          </p:nvSpPr>
          <p:spPr>
            <a:xfrm rot="-237255">
              <a:off x="1634970" y="2973001"/>
              <a:ext cx="1174596" cy="1120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</a:rPr>
                <a:t>QUICK TIP</a:t>
              </a:r>
              <a:endParaRPr sz="1200" b="1">
                <a:solidFill>
                  <a:srgbClr val="FFFFFF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rgbClr val="FFFFFF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D9F0FF"/>
                  </a:solidFill>
                </a:rPr>
                <a:t>Try right clicking on a photo and using "Replace Image" to build your own flash cards..</a:t>
              </a:r>
              <a:endParaRPr sz="700">
                <a:solidFill>
                  <a:srgbClr val="D9F0FF"/>
                </a:solidFill>
              </a:endParaRPr>
            </a:p>
          </p:txBody>
        </p:sp>
        <p:pic>
          <p:nvPicPr>
            <p:cNvPr id="73" name="Google Shape;7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37552">
              <a:off x="1667811" y="2813695"/>
              <a:ext cx="212825" cy="212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14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 rot="-5639455">
            <a:off x="2474094" y="1079628"/>
            <a:ext cx="4196205" cy="296347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4" title="Placeholder image of a dog"/>
          <p:cNvPicPr preferRelativeResize="0"/>
          <p:nvPr/>
        </p:nvPicPr>
        <p:blipFill rotWithShape="1">
          <a:blip r:embed="rId5">
            <a:alphaModFix/>
          </a:blip>
          <a:srcRect l="26114" r="26118"/>
          <a:stretch/>
        </p:blipFill>
        <p:spPr>
          <a:xfrm rot="-239460">
            <a:off x="3382113" y="765806"/>
            <a:ext cx="2359361" cy="3292883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4"/>
          <p:cNvSpPr txBox="1"/>
          <p:nvPr/>
        </p:nvSpPr>
        <p:spPr>
          <a:xfrm rot="-239455">
            <a:off x="3287182" y="4065885"/>
            <a:ext cx="2818870" cy="55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El perro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977950" y="-1977950"/>
            <a:ext cx="5164300" cy="91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15"/>
          <p:cNvGrpSpPr/>
          <p:nvPr/>
        </p:nvGrpSpPr>
        <p:grpSpPr>
          <a:xfrm>
            <a:off x="2946384" y="364504"/>
            <a:ext cx="3250977" cy="4393937"/>
            <a:chOff x="2946384" y="364504"/>
            <a:chExt cx="3250977" cy="4393937"/>
          </a:xfrm>
        </p:grpSpPr>
        <p:sp>
          <p:nvSpPr>
            <p:cNvPr id="87" name="Google Shape;87;p15"/>
            <p:cNvSpPr/>
            <p:nvPr/>
          </p:nvSpPr>
          <p:spPr>
            <a:xfrm rot="-5641879">
              <a:off x="2473877" y="1079811"/>
              <a:ext cx="4195992" cy="296332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" name="Google Shape;88;p15" title="Placeholder image of a pineapple"/>
            <p:cNvPicPr preferRelativeResize="0"/>
            <p:nvPr/>
          </p:nvPicPr>
          <p:blipFill rotWithShape="1">
            <a:blip r:embed="rId4">
              <a:alphaModFix/>
            </a:blip>
            <a:srcRect l="26677" r="26682" b="2496"/>
            <a:stretch/>
          </p:blipFill>
          <p:spPr>
            <a:xfrm rot="-241879">
              <a:off x="3381745" y="766014"/>
              <a:ext cx="2359239" cy="3292714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012175" y="-1797825"/>
            <a:ext cx="5119675" cy="895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12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0" y="-12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3827050" y="1585613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16"/>
          <p:cNvGrpSpPr/>
          <p:nvPr/>
        </p:nvGrpSpPr>
        <p:grpSpPr>
          <a:xfrm rot="241536">
            <a:off x="3090276" y="463277"/>
            <a:ext cx="2963303" cy="4195962"/>
            <a:chOff x="3090300" y="463425"/>
            <a:chExt cx="2963400" cy="4196100"/>
          </a:xfrm>
        </p:grpSpPr>
        <p:sp>
          <p:nvSpPr>
            <p:cNvPr id="98" name="Google Shape;98;p16"/>
            <p:cNvSpPr/>
            <p:nvPr/>
          </p:nvSpPr>
          <p:spPr>
            <a:xfrm rot="-5400000">
              <a:off x="2473950" y="1079775"/>
              <a:ext cx="4196100" cy="29634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9" name="Google Shape;99;p16" title="Placeholder image of a pineapple"/>
            <p:cNvPicPr preferRelativeResize="0"/>
            <p:nvPr/>
          </p:nvPicPr>
          <p:blipFill rotWithShape="1">
            <a:blip r:embed="rId4">
              <a:alphaModFix/>
            </a:blip>
            <a:srcRect l="26677" r="26682" b="2496"/>
            <a:stretch/>
          </p:blipFill>
          <p:spPr>
            <a:xfrm>
              <a:off x="3392350" y="765600"/>
              <a:ext cx="2359300" cy="3292799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00" name="Google Shape;100;p16"/>
            <p:cNvSpPr txBox="1"/>
            <p:nvPr/>
          </p:nvSpPr>
          <p:spPr>
            <a:xfrm>
              <a:off x="3162600" y="4070293"/>
              <a:ext cx="28188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La piña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089537" y="-1934762"/>
            <a:ext cx="4964925" cy="91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B7E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17"/>
          <p:cNvGrpSpPr/>
          <p:nvPr/>
        </p:nvGrpSpPr>
        <p:grpSpPr>
          <a:xfrm rot="-240508">
            <a:off x="3090083" y="463508"/>
            <a:ext cx="2963240" cy="4195874"/>
            <a:chOff x="3090300" y="463425"/>
            <a:chExt cx="2963400" cy="4196100"/>
          </a:xfrm>
        </p:grpSpPr>
        <p:sp>
          <p:nvSpPr>
            <p:cNvPr id="109" name="Google Shape;109;p17"/>
            <p:cNvSpPr/>
            <p:nvPr/>
          </p:nvSpPr>
          <p:spPr>
            <a:xfrm rot="-5400000">
              <a:off x="2473950" y="1079775"/>
              <a:ext cx="4196100" cy="29634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0" name="Google Shape;110;p17" title="Placeholder image of a chair"/>
            <p:cNvPicPr preferRelativeResize="0"/>
            <p:nvPr/>
          </p:nvPicPr>
          <p:blipFill rotWithShape="1">
            <a:blip r:embed="rId4">
              <a:alphaModFix/>
            </a:blip>
            <a:srcRect l="19593" t="40073" r="16459" b="522"/>
            <a:stretch/>
          </p:blipFill>
          <p:spPr>
            <a:xfrm>
              <a:off x="3392350" y="765600"/>
              <a:ext cx="2359302" cy="3292806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11" name="Google Shape;111;p17"/>
            <p:cNvSpPr txBox="1"/>
            <p:nvPr/>
          </p:nvSpPr>
          <p:spPr>
            <a:xfrm>
              <a:off x="3162600" y="4070293"/>
              <a:ext cx="28188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La silla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953988" y="-1953987"/>
            <a:ext cx="5212224" cy="91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18"/>
          <p:cNvGrpSpPr/>
          <p:nvPr/>
        </p:nvGrpSpPr>
        <p:grpSpPr>
          <a:xfrm>
            <a:off x="2361076" y="783603"/>
            <a:ext cx="4421844" cy="3576305"/>
            <a:chOff x="2361151" y="783603"/>
            <a:chExt cx="4421844" cy="3576305"/>
          </a:xfrm>
        </p:grpSpPr>
        <p:sp>
          <p:nvSpPr>
            <p:cNvPr id="121" name="Google Shape;121;p18"/>
            <p:cNvSpPr/>
            <p:nvPr/>
          </p:nvSpPr>
          <p:spPr>
            <a:xfrm rot="-248076">
              <a:off x="2474018" y="930601"/>
              <a:ext cx="4196111" cy="328230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2" name="Google Shape;122;p18" title="Placeholder image of a car"/>
            <p:cNvPicPr preferRelativeResize="0"/>
            <p:nvPr/>
          </p:nvPicPr>
          <p:blipFill rotWithShape="1">
            <a:blip r:embed="rId4">
              <a:alphaModFix/>
            </a:blip>
            <a:srcRect l="-4" t="13654" r="52151" b="13639"/>
            <a:stretch/>
          </p:blipFill>
          <p:spPr>
            <a:xfrm rot="-5648076">
              <a:off x="3381529" y="630921"/>
              <a:ext cx="2359373" cy="3584695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5">
            <a:off x="1899775" y="-1933021"/>
            <a:ext cx="5143500" cy="900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ADA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9"/>
          <p:cNvGrpSpPr/>
          <p:nvPr/>
        </p:nvGrpSpPr>
        <p:grpSpPr>
          <a:xfrm rot="-248076">
            <a:off x="2474018" y="930601"/>
            <a:ext cx="4196111" cy="3282308"/>
            <a:chOff x="2474075" y="1158675"/>
            <a:chExt cx="4196100" cy="3282300"/>
          </a:xfrm>
        </p:grpSpPr>
        <p:sp>
          <p:nvSpPr>
            <p:cNvPr id="131" name="Google Shape;131;p19"/>
            <p:cNvSpPr/>
            <p:nvPr/>
          </p:nvSpPr>
          <p:spPr>
            <a:xfrm>
              <a:off x="2474075" y="1158675"/>
              <a:ext cx="4196100" cy="32823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2" name="Google Shape;132;p19" descr="genie-austin-19988.jpg"/>
            <p:cNvPicPr preferRelativeResize="0"/>
            <p:nvPr/>
          </p:nvPicPr>
          <p:blipFill rotWithShape="1">
            <a:blip r:embed="rId4">
              <a:alphaModFix/>
            </a:blip>
            <a:srcRect l="-4" t="13654" r="52151" b="13639"/>
            <a:stretch/>
          </p:blipFill>
          <p:spPr>
            <a:xfrm rot="-5400000">
              <a:off x="3392318" y="858600"/>
              <a:ext cx="2359367" cy="3584686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33" name="Google Shape;133;p19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19"/>
          <p:cNvGrpSpPr/>
          <p:nvPr/>
        </p:nvGrpSpPr>
        <p:grpSpPr>
          <a:xfrm rot="237397">
            <a:off x="2473978" y="930624"/>
            <a:ext cx="4196030" cy="3282245"/>
            <a:chOff x="2474075" y="1158675"/>
            <a:chExt cx="4196100" cy="3282300"/>
          </a:xfrm>
        </p:grpSpPr>
        <p:sp>
          <p:nvSpPr>
            <p:cNvPr id="135" name="Google Shape;135;p19"/>
            <p:cNvSpPr/>
            <p:nvPr/>
          </p:nvSpPr>
          <p:spPr>
            <a:xfrm>
              <a:off x="2474075" y="1158675"/>
              <a:ext cx="4196100" cy="32823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 txBox="1"/>
            <p:nvPr/>
          </p:nvSpPr>
          <p:spPr>
            <a:xfrm rot="366">
              <a:off x="3162755" y="3864839"/>
              <a:ext cx="28185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El coche</a:t>
              </a:r>
              <a:endParaRPr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37" name="Google Shape;137;p19" title="Placeholder image of a car"/>
            <p:cNvPicPr preferRelativeResize="0"/>
            <p:nvPr/>
          </p:nvPicPr>
          <p:blipFill rotWithShape="1">
            <a:blip r:embed="rId4">
              <a:alphaModFix/>
            </a:blip>
            <a:srcRect l="-4" t="13654" r="52151" b="13639"/>
            <a:stretch/>
          </p:blipFill>
          <p:spPr>
            <a:xfrm rot="-5400000">
              <a:off x="3392318" y="858600"/>
              <a:ext cx="2359367" cy="3584686"/>
            </a:xfrm>
            <a:prstGeom prst="rect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38" name="Google Shape;1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107400" y="-2107399"/>
            <a:ext cx="4929199" cy="91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0"/>
          <p:cNvSpPr/>
          <p:nvPr/>
        </p:nvSpPr>
        <p:spPr>
          <a:xfrm rot="-253930">
            <a:off x="2473983" y="1079876"/>
            <a:ext cx="4196213" cy="2963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0"/>
          <p:cNvSpPr txBox="1"/>
          <p:nvPr/>
        </p:nvSpPr>
        <p:spPr>
          <a:xfrm rot="-253930">
            <a:off x="2686587" y="1553560"/>
            <a:ext cx="3771101" cy="2016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rPr>
              <a:t>Bicycle</a:t>
            </a:r>
            <a:endParaRPr sz="4800">
              <a:solidFill>
                <a:srgbClr val="99999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001600" y="-1879075"/>
            <a:ext cx="5092425" cy="90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/>
          <p:nvPr/>
        </p:nvSpPr>
        <p:spPr>
          <a:xfrm rot="-253875">
            <a:off x="2473986" y="1079912"/>
            <a:ext cx="4196137" cy="29633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1"/>
          <p:cNvSpPr/>
          <p:nvPr/>
        </p:nvSpPr>
        <p:spPr>
          <a:xfrm rot="240484">
            <a:off x="2474056" y="1089884"/>
            <a:ext cx="4196293" cy="296353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 txBox="1"/>
          <p:nvPr/>
        </p:nvSpPr>
        <p:spPr>
          <a:xfrm rot="240484">
            <a:off x="2686660" y="1876245"/>
            <a:ext cx="3771173" cy="139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Bicicleta</a:t>
            </a:r>
            <a:endParaRPr sz="48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 rot="240484">
            <a:off x="2627203" y="3152921"/>
            <a:ext cx="3771173" cy="53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rPr>
              <a:t>Bicycle</a:t>
            </a:r>
            <a:endParaRPr>
              <a:solidFill>
                <a:srgbClr val="99999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940725" y="-2012150"/>
            <a:ext cx="5191125" cy="92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On-screen Show (16:9)</PresentationFormat>
  <Paragraphs>12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Lato Light</vt:lpstr>
      <vt:lpstr>Arial</vt:lpstr>
      <vt:lpstr>Lato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ZAli</dc:creator>
  <cp:lastModifiedBy>ZAli</cp:lastModifiedBy>
  <cp:revision>1</cp:revision>
  <dcterms:modified xsi:type="dcterms:W3CDTF">2021-01-22T08:56:37Z</dcterms:modified>
</cp:coreProperties>
</file>