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92E9-7827-4703-985B-8C861BEF1DD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357-0853-4FE2-8A2D-5A8463D0E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92E9-7827-4703-985B-8C861BEF1DD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357-0853-4FE2-8A2D-5A8463D0E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69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92E9-7827-4703-985B-8C861BEF1DD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357-0853-4FE2-8A2D-5A8463D0E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7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92E9-7827-4703-985B-8C861BEF1DD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357-0853-4FE2-8A2D-5A8463D0E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3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92E9-7827-4703-985B-8C861BEF1DD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357-0853-4FE2-8A2D-5A8463D0E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51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92E9-7827-4703-985B-8C861BEF1DD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357-0853-4FE2-8A2D-5A8463D0E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6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92E9-7827-4703-985B-8C861BEF1DD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357-0853-4FE2-8A2D-5A8463D0E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3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92E9-7827-4703-985B-8C861BEF1DD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357-0853-4FE2-8A2D-5A8463D0E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1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92E9-7827-4703-985B-8C861BEF1DD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357-0853-4FE2-8A2D-5A8463D0E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3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92E9-7827-4703-985B-8C861BEF1DD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357-0853-4FE2-8A2D-5A8463D0E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3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92E9-7827-4703-985B-8C861BEF1DD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4357-0853-4FE2-8A2D-5A8463D0E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092E9-7827-4703-985B-8C861BEF1DD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74357-0853-4FE2-8A2D-5A8463D0E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14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7568241" cy="108651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Can I change the lyrics to one verse of </a:t>
            </a:r>
            <a:r>
              <a:rPr lang="en-US" sz="3200" smtClean="0"/>
              <a:t>Ancient Egyptians?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045" y="2515109"/>
            <a:ext cx="9144000" cy="3247336"/>
          </a:xfrm>
        </p:spPr>
        <p:txBody>
          <a:bodyPr/>
          <a:lstStyle/>
          <a:p>
            <a:r>
              <a:rPr lang="en-US" dirty="0" smtClean="0"/>
              <a:t>How to get a green&gt;</a:t>
            </a:r>
          </a:p>
          <a:p>
            <a:r>
              <a:rPr lang="en-US" dirty="0" smtClean="0"/>
              <a:t>Listen to Ancient Egyptians.</a:t>
            </a:r>
          </a:p>
          <a:p>
            <a:r>
              <a:rPr lang="en-US" dirty="0" smtClean="0"/>
              <a:t>Sing along to Ancient Egyptians</a:t>
            </a:r>
          </a:p>
          <a:p>
            <a:r>
              <a:rPr lang="en-US" dirty="0" smtClean="0"/>
              <a:t>Use the other backing track(without vocals) and write your own verse </a:t>
            </a:r>
          </a:p>
          <a:p>
            <a:r>
              <a:rPr lang="en-US" dirty="0"/>
              <a:t>t</a:t>
            </a:r>
            <a:r>
              <a:rPr lang="en-US" dirty="0" smtClean="0"/>
              <a:t>o Ancient Egyptians.</a:t>
            </a:r>
          </a:p>
          <a:p>
            <a:r>
              <a:rPr lang="en-US" dirty="0" smtClean="0"/>
              <a:t>Use the power point of Ancient Egyptians if you need to help you write your lyrics.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 flipV="1">
            <a:off x="6297283" y="2515110"/>
            <a:ext cx="569343" cy="26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0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Amazing Egyptians to listen to and sing along to.</a:t>
            </a:r>
            <a:endParaRPr lang="en-GB" dirty="0"/>
          </a:p>
        </p:txBody>
      </p:sp>
      <p:pic>
        <p:nvPicPr>
          <p:cNvPr id="4" name="Amazing Egyptians performanc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3078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57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Here is the backing track without any voices.</a:t>
            </a:r>
            <a:br>
              <a:rPr lang="en-US" dirty="0" smtClean="0"/>
            </a:br>
            <a:r>
              <a:rPr lang="en-US" dirty="0" smtClean="0"/>
              <a:t>Write your own lyrics to just one of the verses.</a:t>
            </a:r>
            <a:br>
              <a:rPr lang="en-US" dirty="0" smtClean="0"/>
            </a:br>
            <a:r>
              <a:rPr lang="en-US" dirty="0" smtClean="0"/>
              <a:t>If you can, try to  write another verse.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3" name="Amazing Egyptians back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31285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1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104</Words>
  <Application>Microsoft Office PowerPoint</Application>
  <PresentationFormat>Widescreen</PresentationFormat>
  <Paragraphs>9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Can I change the lyrics to one verse of Ancient Egyptians?</vt:lpstr>
      <vt:lpstr>Amazing Egyptians to listen to and sing along to.</vt:lpstr>
      <vt:lpstr>Here is the backing track without any voices. Write your own lyrics to just one of the verses. If you can, try to  write another verse.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I change the lyrics to one verse of Ancient Egyptians?</dc:title>
  <dc:creator>SRoberts</dc:creator>
  <cp:lastModifiedBy>SRoberts</cp:lastModifiedBy>
  <cp:revision>2</cp:revision>
  <dcterms:created xsi:type="dcterms:W3CDTF">2020-04-21T07:26:01Z</dcterms:created>
  <dcterms:modified xsi:type="dcterms:W3CDTF">2020-04-21T07:32:18Z</dcterms:modified>
</cp:coreProperties>
</file>