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dac135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dac135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7dac135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7dac135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7dac1351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7dac1351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7dac1351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7dac1351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7dac1351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7dac1351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375"/>
            <a:ext cx="9043778" cy="50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349300"/>
            <a:ext cx="8520600" cy="4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03" y="3"/>
            <a:ext cx="88821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03" y="3"/>
            <a:ext cx="9044100" cy="497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00" y="114252"/>
            <a:ext cx="8854156" cy="50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20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62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15803"/>
            <a:ext cx="8916950" cy="47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ZAli</dc:creator>
  <cp:lastModifiedBy>ZAli</cp:lastModifiedBy>
  <cp:revision>1</cp:revision>
  <dcterms:modified xsi:type="dcterms:W3CDTF">2021-01-22T12:53:19Z</dcterms:modified>
</cp:coreProperties>
</file>