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1" r:id="rId5"/>
    <p:sldId id="274" r:id="rId6"/>
    <p:sldId id="273" r:id="rId7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2" d="100"/>
          <a:sy n="62" d="100"/>
        </p:scale>
        <p:origin x="547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7AAA-192B-476F-B311-7C36355B11A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961AD-DEB9-4D00-878F-B967AB2A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4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7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4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0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65764" y="762000"/>
            <a:ext cx="5596910" cy="914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>Look out!</a:t>
            </a:r>
            <a:endParaRPr lang="en-GB" sz="4800" dirty="0" smtClean="0">
              <a:solidFill>
                <a:srgbClr val="FFC000"/>
              </a:solidFill>
              <a:effectLst/>
              <a:latin typeface="Comic Sans MS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>    Activity Book</a:t>
            </a:r>
            <a:endParaRPr lang="en-US" sz="1100" dirty="0">
              <a:solidFill>
                <a:srgbClr val="FFC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65764" y="6324600"/>
            <a:ext cx="5667375" cy="238125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Name: _______­­­­­­____________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Date:  ___________________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819400"/>
            <a:ext cx="533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5943600"/>
            <a:ext cx="533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2819400"/>
            <a:ext cx="0" cy="3124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2819400"/>
            <a:ext cx="0" cy="3124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45494" y="2178628"/>
            <a:ext cx="276701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81150" y="254287"/>
            <a:ext cx="266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Read and Draw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350" y="1639341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5750" y="769269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mouse with pink feet and a sniffly snout!</a:t>
            </a: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6750" y="4377780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1993" y="7162800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8150" y="345823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runs round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sink and it runs up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spout.</a:t>
            </a: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386944"/>
            <a:ext cx="721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mouse in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house.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Tick, Download Free Clip Art, Free Clip Art on Clipart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69" y="299909"/>
            <a:ext cx="526257" cy="62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3"/>
          <p:cNvSpPr txBox="1"/>
          <p:nvPr/>
        </p:nvSpPr>
        <p:spPr>
          <a:xfrm>
            <a:off x="1401526" y="314325"/>
            <a:ext cx="4276725" cy="6762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True  or  X   False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836" y="1143129"/>
            <a:ext cx="573971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The mouse has a red feet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The mouse has a tickly nose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Puss wants to pounce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US" sz="2600" dirty="0" smtClean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Mum is happy.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The mouse is very still and does not move.</a:t>
            </a:r>
            <a:endParaRPr lang="en-US" sz="2600" dirty="0">
              <a:latin typeface="Comic Sans MS" panose="030F0702030302020204" pitchFamily="66" charset="0"/>
            </a:endParaRP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The mouse runs around the bath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endParaRPr lang="en-US" sz="2600" dirty="0" smtClean="0">
              <a:latin typeface="Comic Sans MS" panose="030F0702030302020204" pitchFamily="66" charset="0"/>
            </a:endParaRPr>
          </a:p>
          <a:p>
            <a:r>
              <a:rPr lang="en-US" sz="2600" dirty="0" smtClean="0">
                <a:latin typeface="Comic Sans MS" panose="030F0702030302020204" pitchFamily="66" charset="0"/>
              </a:rPr>
              <a:t>The mouse is in the house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US" sz="2600" dirty="0">
              <a:latin typeface="Comic Sans MS" panose="030F0702030302020204" pitchFamily="66" charset="0"/>
            </a:endParaRPr>
          </a:p>
          <a:p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US" sz="2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7250" y="1200743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25824" y="2138386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07289" y="3009777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01359" y="3756973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01359" y="4546221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82189" y="5688487"/>
            <a:ext cx="914400" cy="517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724" y="6887864"/>
            <a:ext cx="93886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21319"/>
              </p:ext>
            </p:extLst>
          </p:nvPr>
        </p:nvGraphicFramePr>
        <p:xfrm>
          <a:off x="1034598" y="951130"/>
          <a:ext cx="4680402" cy="6059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m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  <a:endParaRPr lang="en-US" sz="4400" dirty="0" smtClean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a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f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n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l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r 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p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n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c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w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k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p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u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n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400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US" sz="44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" y="7105650"/>
            <a:ext cx="6069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mouse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snout  pounce    </a:t>
            </a:r>
            <a:endParaRPr lang="en-US" sz="4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ouch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sink  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5314" y="304800"/>
            <a:ext cx="2542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Word search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86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55459"/>
              </p:ext>
            </p:extLst>
          </p:nvPr>
        </p:nvGraphicFramePr>
        <p:xfrm>
          <a:off x="685800" y="1143001"/>
          <a:ext cx="5867400" cy="7543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766500683"/>
                    </a:ext>
                  </a:extLst>
                </a:gridCol>
              </a:tblGrid>
              <a:tr h="9296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mic Sans MS" panose="030F0702030302020204" pitchFamily="66" charset="0"/>
                        </a:rPr>
                        <a:t> What has come into</a:t>
                      </a:r>
                      <a:r>
                        <a:rPr lang="en-US" sz="2400" b="0" baseline="0" dirty="0" smtClean="0">
                          <a:latin typeface="Comic Sans MS" panose="030F0702030302020204" pitchFamily="66" charset="0"/>
                        </a:rPr>
                        <a:t> the house?</a:t>
                      </a:r>
                      <a:endParaRPr lang="en-US" sz="24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82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49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latin typeface="Comic Sans MS" panose="030F0702030302020204" pitchFamily="66" charset="0"/>
                        </a:rPr>
                        <a:t> What did puss want to do?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04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76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US" sz="2800" b="0" baseline="0" dirty="0" smtClean="0">
                          <a:latin typeface="Comic Sans MS" panose="030F0702030302020204" pitchFamily="66" charset="0"/>
                        </a:rPr>
                        <a:t> did the mouse run round?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8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sz="40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How would you feel if you had a mouse</a:t>
                      </a:r>
                      <a:r>
                        <a:rPr lang="en-US" sz="2800" b="0" baseline="0" dirty="0" smtClean="0">
                          <a:latin typeface="Comic Sans MS" panose="030F0702030302020204" pitchFamily="66" charset="0"/>
                        </a:rPr>
                        <a:t> in your house?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76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sz="40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sz="40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7842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810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Comic Sans MS" panose="030F0702030302020204" pitchFamily="66" charset="0"/>
              </a:rPr>
              <a:t>Answer these questions</a:t>
            </a:r>
            <a:endParaRPr lang="en-US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8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Comic Sans MS" panose="030F0702030302020204" pitchFamily="66" charset="0"/>
              </a:rPr>
              <a:t>What happens next?</a:t>
            </a:r>
            <a:endParaRPr lang="en-US" sz="2800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987" y="1524000"/>
            <a:ext cx="1571625" cy="35718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50267"/>
              </p:ext>
            </p:extLst>
          </p:nvPr>
        </p:nvGraphicFramePr>
        <p:xfrm>
          <a:off x="457200" y="5410200"/>
          <a:ext cx="6057900" cy="312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57900">
                  <a:extLst>
                    <a:ext uri="{9D8B030D-6E8A-4147-A177-3AD203B41FA5}">
                      <a16:colId xmlns:a16="http://schemas.microsoft.com/office/drawing/2014/main" val="3263173875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05530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8223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90827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593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07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4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207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69</cp:revision>
  <cp:lastPrinted>2020-11-20T07:08:11Z</cp:lastPrinted>
  <dcterms:created xsi:type="dcterms:W3CDTF">2020-10-22T07:51:22Z</dcterms:created>
  <dcterms:modified xsi:type="dcterms:W3CDTF">2021-01-13T16:08:52Z</dcterms:modified>
</cp:coreProperties>
</file>