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57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5A4E-7BEB-47AA-A870-6FE12FC1F727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7B72-F6C0-4A4F-883C-2F602FB3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4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5A4E-7BEB-47AA-A870-6FE12FC1F727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7B72-F6C0-4A4F-883C-2F602FB3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7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5A4E-7BEB-47AA-A870-6FE12FC1F727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7B72-F6C0-4A4F-883C-2F602FB3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2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5A4E-7BEB-47AA-A870-6FE12FC1F727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7B72-F6C0-4A4F-883C-2F602FB3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85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5A4E-7BEB-47AA-A870-6FE12FC1F727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7B72-F6C0-4A4F-883C-2F602FB3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8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5A4E-7BEB-47AA-A870-6FE12FC1F727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7B72-F6C0-4A4F-883C-2F602FB3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5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5A4E-7BEB-47AA-A870-6FE12FC1F727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7B72-F6C0-4A4F-883C-2F602FB3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9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5A4E-7BEB-47AA-A870-6FE12FC1F727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7B72-F6C0-4A4F-883C-2F602FB3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0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5A4E-7BEB-47AA-A870-6FE12FC1F727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7B72-F6C0-4A4F-883C-2F602FB3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7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5A4E-7BEB-47AA-A870-6FE12FC1F727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7B72-F6C0-4A4F-883C-2F602FB3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4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5A4E-7BEB-47AA-A870-6FE12FC1F727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7B72-F6C0-4A4F-883C-2F602FB3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3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F5A4E-7BEB-47AA-A870-6FE12FC1F727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B7B72-F6C0-4A4F-883C-2F602FB30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7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36"/>
            <a:ext cx="9144000" cy="6823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05691"/>
            <a:ext cx="16192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8045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686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95600"/>
            <a:ext cx="8829676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111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Martin</dc:creator>
  <cp:lastModifiedBy>ZAli</cp:lastModifiedBy>
  <cp:revision>1</cp:revision>
  <dcterms:created xsi:type="dcterms:W3CDTF">2021-01-13T07:53:47Z</dcterms:created>
  <dcterms:modified xsi:type="dcterms:W3CDTF">2021-01-13T14:36:28Z</dcterms:modified>
</cp:coreProperties>
</file>