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63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9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7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3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9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9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5349-C51B-419A-9D37-A943385CE29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9DC7-C32B-4456-AC70-006E4F4AB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97"/>
            <a:ext cx="9144000" cy="3742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0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all the questions have been answered, ask your child  to tell you the story.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5772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Explain,  Predict and Imagine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4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05319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Thin Ice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1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0531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Thin Ice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4815" y="788934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Explain- </a:t>
            </a:r>
            <a:r>
              <a:rPr lang="en-US" dirty="0" smtClean="0"/>
              <a:t>What is happening in the picture?</a:t>
            </a:r>
          </a:p>
          <a:p>
            <a:r>
              <a:rPr lang="en-US" dirty="0" smtClean="0"/>
              <a:t>Who can you see? What is he doing? Where is he? When is it happening? </a:t>
            </a:r>
          </a:p>
          <a:p>
            <a:endParaRPr lang="en-US" b="1" dirty="0" smtClean="0"/>
          </a:p>
          <a:p>
            <a:r>
              <a:rPr lang="en-US" dirty="0" smtClean="0"/>
              <a:t>Why did the boy go on  the ice?</a:t>
            </a:r>
          </a:p>
          <a:p>
            <a:r>
              <a:rPr lang="en-US" dirty="0" smtClean="0"/>
              <a:t>How did he fall into the water?</a:t>
            </a:r>
          </a:p>
          <a:p>
            <a:r>
              <a:rPr lang="en-US" dirty="0" smtClean="0"/>
              <a:t>How will he get out of the water?</a:t>
            </a:r>
          </a:p>
          <a:p>
            <a:endParaRPr lang="en-US" dirty="0" smtClean="0"/>
          </a:p>
          <a:p>
            <a:r>
              <a:rPr lang="en-US" b="1" dirty="0" smtClean="0"/>
              <a:t>Your friend stands on frozen water. Explain to him/her why this is not a good idea.</a:t>
            </a:r>
          </a:p>
          <a:p>
            <a:endParaRPr lang="en-US" b="1" dirty="0"/>
          </a:p>
          <a:p>
            <a:r>
              <a:rPr lang="en-US" b="1" dirty="0" smtClean="0"/>
              <a:t>Predict-</a:t>
            </a:r>
            <a:r>
              <a:rPr lang="en-US" dirty="0" smtClean="0"/>
              <a:t>The boy went on the ice to get his football . Can you think how he could have got his ball without going onto the ice?</a:t>
            </a:r>
          </a:p>
          <a:p>
            <a:r>
              <a:rPr lang="en-US" dirty="0" smtClean="0"/>
              <a:t>What may happen if can’t get out of the water?</a:t>
            </a:r>
          </a:p>
          <a:p>
            <a:r>
              <a:rPr lang="en-US" dirty="0" smtClean="0"/>
              <a:t>Who made need to come and help him? How will they know he is in trouble?</a:t>
            </a:r>
          </a:p>
          <a:p>
            <a:r>
              <a:rPr lang="en-US" dirty="0" smtClean="0"/>
              <a:t>What may his mum say when he gets home?</a:t>
            </a:r>
          </a:p>
          <a:p>
            <a:endParaRPr lang="en-US" dirty="0"/>
          </a:p>
          <a:p>
            <a:r>
              <a:rPr lang="en-US" b="1" dirty="0" smtClean="0"/>
              <a:t>Imagine-</a:t>
            </a:r>
            <a:r>
              <a:rPr lang="en-US" dirty="0" smtClean="0"/>
              <a:t> Think of some similes to describe how the boy  feels; He was as cold as</a:t>
            </a:r>
          </a:p>
          <a:p>
            <a:r>
              <a:rPr lang="en-US" dirty="0" smtClean="0"/>
              <a:t>(a snowman, a freezer, ice, a polar bear in the Arctic etc.)</a:t>
            </a:r>
          </a:p>
          <a:p>
            <a:endParaRPr lang="en-US" dirty="0"/>
          </a:p>
          <a:p>
            <a:r>
              <a:rPr lang="en-US" dirty="0" smtClean="0"/>
              <a:t>Imagine the boy had superpowers. What may he be able to do? How would his superpowers get him out of the pond?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1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2859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Shark Attack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582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923" y="76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Shark Attack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4815" y="626354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Explain- </a:t>
            </a:r>
            <a:r>
              <a:rPr lang="en-US" dirty="0" smtClean="0"/>
              <a:t>What is happening in the picture?</a:t>
            </a:r>
          </a:p>
          <a:p>
            <a:r>
              <a:rPr lang="en-US" dirty="0" smtClean="0"/>
              <a:t>Who can you see? What is happening? Where are they?</a:t>
            </a:r>
          </a:p>
          <a:p>
            <a:endParaRPr lang="en-US" b="1" dirty="0" smtClean="0"/>
          </a:p>
          <a:p>
            <a:r>
              <a:rPr lang="en-US" dirty="0" smtClean="0"/>
              <a:t>Why is the little fish hiding?</a:t>
            </a:r>
          </a:p>
          <a:p>
            <a:r>
              <a:rPr lang="en-US" dirty="0" smtClean="0"/>
              <a:t>How is he trying to hide from the shark?</a:t>
            </a:r>
          </a:p>
          <a:p>
            <a:r>
              <a:rPr lang="en-US" dirty="0" smtClean="0"/>
              <a:t>Is there any where else the little fish could go or anything else he could do to escape from the shark?</a:t>
            </a:r>
          </a:p>
          <a:p>
            <a:endParaRPr lang="en-US" dirty="0" smtClean="0"/>
          </a:p>
          <a:p>
            <a:r>
              <a:rPr lang="en-US" b="1" dirty="0" smtClean="0"/>
              <a:t>Why are lots of people scared of sharks?</a:t>
            </a:r>
          </a:p>
          <a:p>
            <a:endParaRPr lang="en-US" b="1" dirty="0"/>
          </a:p>
          <a:p>
            <a:r>
              <a:rPr lang="en-US" b="1" dirty="0" smtClean="0"/>
              <a:t>Predict-</a:t>
            </a:r>
            <a:r>
              <a:rPr lang="en-US" dirty="0" smtClean="0"/>
              <a:t>The shark is swimming past the little fish. How does the little fish feel?</a:t>
            </a:r>
          </a:p>
          <a:p>
            <a:r>
              <a:rPr lang="en-US" dirty="0" smtClean="0"/>
              <a:t>What may happen if the shark sees the fish?</a:t>
            </a:r>
          </a:p>
          <a:p>
            <a:r>
              <a:rPr lang="en-US" dirty="0" smtClean="0"/>
              <a:t>Do you feel the shark will be able to get to the little fish even if he doesn’t spot him? </a:t>
            </a:r>
          </a:p>
          <a:p>
            <a:r>
              <a:rPr lang="en-US" dirty="0" smtClean="0"/>
              <a:t>If not, why not?</a:t>
            </a:r>
          </a:p>
          <a:p>
            <a:r>
              <a:rPr lang="en-US" dirty="0" smtClean="0"/>
              <a:t>There is a man in a boat sailing over the shark. What may happen if the shark knocks the boat?</a:t>
            </a:r>
          </a:p>
          <a:p>
            <a:r>
              <a:rPr lang="en-US" dirty="0" smtClean="0"/>
              <a:t>What may the man do to scare away the fish?</a:t>
            </a:r>
            <a:endParaRPr lang="en-US" dirty="0"/>
          </a:p>
          <a:p>
            <a:r>
              <a:rPr lang="en-US" b="1" dirty="0" smtClean="0"/>
              <a:t>Imagine-</a:t>
            </a:r>
            <a:r>
              <a:rPr lang="en-US" dirty="0" smtClean="0"/>
              <a:t> Think of some similes :The shark’s teeth were like…(knives, nails etc.) The shark was as  big as a …</a:t>
            </a:r>
          </a:p>
          <a:p>
            <a:endParaRPr lang="en-US" dirty="0"/>
          </a:p>
          <a:p>
            <a:r>
              <a:rPr lang="en-US" dirty="0" smtClean="0"/>
              <a:t>Imagine what could happen if the little fish could change size. What may happen if he became big? What may happen if he became small?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3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922" y="76200"/>
            <a:ext cx="387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 ate the cake?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4815" y="626354"/>
            <a:ext cx="899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Explain- </a:t>
            </a:r>
            <a:r>
              <a:rPr lang="en-US" dirty="0" smtClean="0"/>
              <a:t>What is happening in the picture?</a:t>
            </a:r>
          </a:p>
          <a:p>
            <a:r>
              <a:rPr lang="en-US" dirty="0" smtClean="0"/>
              <a:t>Who can you see? What is going on? When is it happening? Where are they?</a:t>
            </a:r>
          </a:p>
          <a:p>
            <a:endParaRPr lang="en-US" b="1" dirty="0" smtClean="0"/>
          </a:p>
          <a:p>
            <a:r>
              <a:rPr lang="en-US" dirty="0" smtClean="0"/>
              <a:t>How did the dog manage to eat the cake?</a:t>
            </a:r>
          </a:p>
          <a:p>
            <a:r>
              <a:rPr lang="en-US" dirty="0" smtClean="0"/>
              <a:t>Why is the dog hiding?</a:t>
            </a:r>
          </a:p>
          <a:p>
            <a:r>
              <a:rPr lang="en-US" dirty="0" smtClean="0"/>
              <a:t>It’s someone’s  birthday. How do you know?</a:t>
            </a:r>
          </a:p>
          <a:p>
            <a:r>
              <a:rPr lang="en-US" dirty="0" smtClean="0"/>
              <a:t>What happens when it is time to eat the cake? What do you do when it’s your birthday?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Predict-</a:t>
            </a:r>
            <a:r>
              <a:rPr lang="en-US" dirty="0" smtClean="0"/>
              <a:t>The cake is ruined. How does mum feel? How will the boy whose birthday it is feel?</a:t>
            </a:r>
          </a:p>
          <a:p>
            <a:r>
              <a:rPr lang="en-US" dirty="0" smtClean="0"/>
              <a:t>The dog has eaten a lot of cake. Dogs are not suppose to eat cake. What may happen?</a:t>
            </a:r>
          </a:p>
          <a:p>
            <a:r>
              <a:rPr lang="en-US" dirty="0" smtClean="0"/>
              <a:t>What may mum say to the dog when she has seen the cake has been eaten?</a:t>
            </a:r>
          </a:p>
          <a:p>
            <a:r>
              <a:rPr lang="en-US" dirty="0" smtClean="0"/>
              <a:t>The cake is ruined. What could Mum do?</a:t>
            </a:r>
          </a:p>
          <a:p>
            <a:endParaRPr lang="en-US" dirty="0"/>
          </a:p>
          <a:p>
            <a:r>
              <a:rPr lang="en-US" b="1" dirty="0" smtClean="0"/>
              <a:t>Imagine-</a:t>
            </a:r>
            <a:r>
              <a:rPr lang="en-US" dirty="0" smtClean="0"/>
              <a:t> Think of some similes :The dog was as hungry as … (e.g. a starving lion etc.) </a:t>
            </a:r>
          </a:p>
          <a:p>
            <a:r>
              <a:rPr lang="en-US" dirty="0" smtClean="0"/>
              <a:t>Imagine the dog could talk. What would he say?</a:t>
            </a:r>
            <a:endParaRPr lang="en-US" dirty="0"/>
          </a:p>
          <a:p>
            <a:r>
              <a:rPr lang="en-US" dirty="0" smtClean="0"/>
              <a:t>Now imagine the best birthday ever. Who would be there? What would the cake be like? Where would the birthday party be held?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638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Martin</dc:creator>
  <cp:lastModifiedBy>Helen Martin</cp:lastModifiedBy>
  <cp:revision>11</cp:revision>
  <dcterms:created xsi:type="dcterms:W3CDTF">2020-03-30T10:12:55Z</dcterms:created>
  <dcterms:modified xsi:type="dcterms:W3CDTF">2020-04-02T16:41:33Z</dcterms:modified>
</cp:coreProperties>
</file>