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38" d="100"/>
          <a:sy n="38" d="100"/>
        </p:scale>
        <p:origin x="7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1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5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1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3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75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4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05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12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7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0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52EEC-89A8-4F1A-952D-BD694FA8C35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6AAA-60ED-4A97-A87C-4185B48D8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59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I write song lyrics?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get a green:</a:t>
            </a:r>
            <a:endParaRPr lang="en-GB" dirty="0" smtClean="0"/>
          </a:p>
          <a:p>
            <a:r>
              <a:rPr lang="en-US" dirty="0" smtClean="0"/>
              <a:t>Listen to a known song.</a:t>
            </a:r>
          </a:p>
          <a:p>
            <a:r>
              <a:rPr lang="en-US" dirty="0" smtClean="0"/>
              <a:t>Produce 4 new  lines of lyrics.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712015" y="3640347"/>
            <a:ext cx="638355" cy="5003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13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365125"/>
            <a:ext cx="10797396" cy="395287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Listen to the sample music.</a:t>
            </a:r>
            <a:br>
              <a:rPr lang="en-US" sz="3600" b="1" dirty="0" smtClean="0"/>
            </a:br>
            <a:r>
              <a:rPr lang="en-US" sz="3600" b="1" dirty="0" smtClean="0"/>
              <a:t>The lyrics that they are using are sample lyrics.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Listen to when the lyrics start </a:t>
            </a:r>
            <a:r>
              <a:rPr lang="en-US" sz="3600" b="1" dirty="0" err="1" smtClean="0"/>
              <a:t>after’Here</a:t>
            </a:r>
            <a:r>
              <a:rPr lang="en-US" sz="3600" b="1" dirty="0" smtClean="0"/>
              <a:t> and Now’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One of the year 6 classes produced 4 lines in our last music session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pic>
        <p:nvPicPr>
          <p:cNvPr id="4" name="06 Here and now sample performance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93997" y="4782629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65969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Lyrics for the first four lines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825624"/>
            <a:ext cx="5715000" cy="6149975"/>
          </a:xfrm>
        </p:spPr>
        <p:txBody>
          <a:bodyPr>
            <a:normAutofit/>
          </a:bodyPr>
          <a:lstStyle/>
          <a:p>
            <a:r>
              <a:rPr lang="en-GB" sz="4000" dirty="0" err="1"/>
              <a:t>Ashy's</a:t>
            </a:r>
            <a:r>
              <a:rPr lang="en-GB" sz="4000" dirty="0"/>
              <a:t> on </a:t>
            </a:r>
            <a:r>
              <a:rPr lang="en-GB" sz="4000" dirty="0" err="1"/>
              <a:t>Crumpsall</a:t>
            </a:r>
            <a:r>
              <a:rPr lang="en-GB" sz="4000" dirty="0"/>
              <a:t> lane.</a:t>
            </a:r>
          </a:p>
          <a:p>
            <a:r>
              <a:rPr lang="en-US" sz="4000" dirty="0"/>
              <a:t>The Metro on Market Street</a:t>
            </a:r>
          </a:p>
          <a:p>
            <a:r>
              <a:rPr lang="en-US" sz="4000" dirty="0" err="1"/>
              <a:t>Herristone</a:t>
            </a:r>
            <a:r>
              <a:rPr lang="en-US" sz="4000" dirty="0"/>
              <a:t> Park with slides and swings.</a:t>
            </a:r>
          </a:p>
          <a:p>
            <a:r>
              <a:rPr lang="en-US" sz="4000" dirty="0" err="1"/>
              <a:t>Ya</a:t>
            </a:r>
            <a:r>
              <a:rPr lang="en-US" sz="4000" dirty="0"/>
              <a:t> </a:t>
            </a:r>
            <a:r>
              <a:rPr lang="en-US" sz="4000" dirty="0" err="1"/>
              <a:t>Ya's</a:t>
            </a:r>
            <a:r>
              <a:rPr lang="en-US" sz="4000" dirty="0"/>
              <a:t> where people eat.</a:t>
            </a:r>
          </a:p>
          <a:p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61499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Can you write the next four lines?</a:t>
            </a:r>
          </a:p>
          <a:p>
            <a:r>
              <a:rPr lang="en-US" sz="3600" dirty="0" smtClean="0"/>
              <a:t>5</a:t>
            </a:r>
          </a:p>
          <a:p>
            <a:r>
              <a:rPr lang="en-US" sz="3600" dirty="0" smtClean="0"/>
              <a:t>6</a:t>
            </a:r>
          </a:p>
          <a:p>
            <a:r>
              <a:rPr lang="en-US" sz="3600" dirty="0" smtClean="0"/>
              <a:t>7</a:t>
            </a:r>
          </a:p>
          <a:p>
            <a:r>
              <a:rPr lang="en-US" sz="3600" dirty="0"/>
              <a:t>8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493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122</Words>
  <Application>Microsoft Office PowerPoint</Application>
  <PresentationFormat>Widescreen</PresentationFormat>
  <Paragraphs>15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Can I write song lyrics?</vt:lpstr>
      <vt:lpstr>Listen to the sample music. The lyrics that they are using are sample lyrics.     Listen to when the lyrics start after’Here and Now’      One of the year 6 classes produced 4 lines in our last music session.   </vt:lpstr>
      <vt:lpstr>Lyrics for the first four 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write song lyrics?</dc:title>
  <dc:creator>SRoberts</dc:creator>
  <cp:lastModifiedBy>SRoberts</cp:lastModifiedBy>
  <cp:revision>4</cp:revision>
  <dcterms:created xsi:type="dcterms:W3CDTF">2020-03-30T14:15:00Z</dcterms:created>
  <dcterms:modified xsi:type="dcterms:W3CDTF">2020-03-30T14:39:37Z</dcterms:modified>
</cp:coreProperties>
</file>