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90" r:id="rId2"/>
    <p:sldId id="309" r:id="rId3"/>
    <p:sldId id="312" r:id="rId4"/>
    <p:sldId id="313" r:id="rId5"/>
    <p:sldId id="314" r:id="rId6"/>
    <p:sldId id="311" r:id="rId7"/>
    <p:sldId id="291" r:id="rId8"/>
    <p:sldId id="336" r:id="rId9"/>
    <p:sldId id="337" r:id="rId10"/>
    <p:sldId id="333" r:id="rId11"/>
    <p:sldId id="338" r:id="rId12"/>
    <p:sldId id="310" r:id="rId13"/>
    <p:sldId id="315" r:id="rId14"/>
    <p:sldId id="292" r:id="rId15"/>
    <p:sldId id="316" r:id="rId16"/>
    <p:sldId id="334" r:id="rId17"/>
    <p:sldId id="293" r:id="rId18"/>
    <p:sldId id="339" r:id="rId19"/>
    <p:sldId id="317" r:id="rId20"/>
    <p:sldId id="294" r:id="rId21"/>
    <p:sldId id="340" r:id="rId22"/>
    <p:sldId id="295" r:id="rId23"/>
    <p:sldId id="318" r:id="rId24"/>
    <p:sldId id="320" r:id="rId25"/>
    <p:sldId id="297" r:id="rId26"/>
    <p:sldId id="319" r:id="rId27"/>
    <p:sldId id="335" r:id="rId28"/>
    <p:sldId id="321" r:id="rId29"/>
    <p:sldId id="298" r:id="rId30"/>
    <p:sldId id="299" r:id="rId31"/>
    <p:sldId id="328" r:id="rId32"/>
    <p:sldId id="300" r:id="rId33"/>
    <p:sldId id="301" r:id="rId34"/>
    <p:sldId id="308" r:id="rId35"/>
    <p:sldId id="341" r:id="rId36"/>
    <p:sldId id="302" r:id="rId37"/>
    <p:sldId id="322" r:id="rId38"/>
    <p:sldId id="329" r:id="rId39"/>
    <p:sldId id="296" r:id="rId40"/>
    <p:sldId id="342" r:id="rId41"/>
    <p:sldId id="332" r:id="rId42"/>
    <p:sldId id="323" r:id="rId43"/>
    <p:sldId id="303" r:id="rId44"/>
    <p:sldId id="324" r:id="rId45"/>
    <p:sldId id="325" r:id="rId46"/>
    <p:sldId id="326" r:id="rId47"/>
    <p:sldId id="327" r:id="rId48"/>
    <p:sldId id="304" r:id="rId49"/>
    <p:sldId id="305" r:id="rId50"/>
    <p:sldId id="306" r:id="rId51"/>
    <p:sldId id="343" r:id="rId52"/>
    <p:sldId id="307" r:id="rId53"/>
    <p:sldId id="331" r:id="rId54"/>
    <p:sldId id="330" r:id="rId5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SassoonPrimaryInfant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873AC0"/>
    <a:srgbClr val="9900FF"/>
    <a:srgbClr val="9900CC"/>
    <a:srgbClr val="FF0066"/>
    <a:srgbClr val="CC0000"/>
    <a:srgbClr val="CC6600"/>
    <a:srgbClr val="990099"/>
    <a:srgbClr val="00CC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4" autoAdjust="0"/>
  </p:normalViewPr>
  <p:slideViewPr>
    <p:cSldViewPr>
      <p:cViewPr varScale="1">
        <p:scale>
          <a:sx n="83" d="100"/>
          <a:sy n="83" d="100"/>
        </p:scale>
        <p:origin x="140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02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9247C-3FAF-436E-B503-99FE0BD2036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2D938-A246-4A18-AA58-E8196817E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5B60B55-D319-40F1-AFB6-1ACF6FA4A7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962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16EA7-0C27-4E5C-AA71-8C7F08A7EE0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7D1E-5301-4FE3-A16C-5B83106C6603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7D1E-5301-4FE3-A16C-5B83106C6603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AAC5F-B605-4613-B2FB-9CDAC014FD91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207FF-2506-46AB-85F3-A8D7F804951E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BECFC-D46A-432D-B76C-D50C01D9D18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FD8B9-EAC0-4E5D-A967-FDDBA1198BD9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BECFC-D46A-432D-B76C-D50C01D9D184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3B10B-D256-4533-99D6-59796E34DC26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3B10B-D256-4533-99D6-59796E34DC26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71041-429D-491A-A413-AACE784D0A15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76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ABB84-86B7-4B91-B750-3643DE49CC1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44D41-4F2F-4770-A410-5867D8F975A6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44D41-4F2F-4770-A410-5867D8F975A6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AE959-223A-4FF0-8DED-8188868B2158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54F8F-CF09-46D6-9A23-8A5A526FB0ED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85AC1-AB45-4454-B2E5-C11726A06804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77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AFA5A-D75A-4C2B-87BF-06BB343150C5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33E9E-F00C-497B-9791-A7804ADAD76A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77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33E9E-F00C-497B-9791-A7804ADAD76A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77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335F9-275B-4A19-A2CF-A183ACA03E80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77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6FA3B-AA15-4AD4-9BE7-72F257F9F7D4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77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E2D0E-10CC-4544-B979-309B817FFFB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04401-AC37-406C-8E19-39B08D968192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AEC33-FC1C-42EE-B5D4-91BC355BD47C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79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4DC44-9F55-4374-BEFD-D8D2CF4F2EEE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D3776-F0AC-4A50-AC93-2304B3D7CB6A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EF193-B4B0-4049-9F00-80C6F8818E8C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D3776-F0AC-4A50-AC93-2304B3D7CB6A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96DA2F-38AF-41AB-827D-1140BFC7028C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78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D9392D-A0A2-4729-8511-DB5CCCB55A06}" type="slidenum">
              <a:rPr lang="en-GB" altLang="en-US"/>
              <a:pPr/>
              <a:t>37</a:t>
            </a:fld>
            <a:endParaRPr lang="en-GB" altLang="en-US"/>
          </a:p>
        </p:txBody>
      </p:sp>
      <p:sp>
        <p:nvSpPr>
          <p:cNvPr id="78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B13A6-AECC-4B87-ACAA-28831B492AD1}" type="slidenum">
              <a:rPr lang="en-GB" altLang="en-US"/>
              <a:pPr/>
              <a:t>38</a:t>
            </a:fld>
            <a:endParaRPr lang="en-GB" altLang="en-US"/>
          </a:p>
        </p:txBody>
      </p:sp>
      <p:sp>
        <p:nvSpPr>
          <p:cNvPr id="79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D550E-2F8D-411B-85C1-229164EE8EEC}" type="slidenum">
              <a:rPr lang="en-GB" altLang="en-US"/>
              <a:pPr/>
              <a:t>39</a:t>
            </a:fld>
            <a:endParaRPr lang="en-GB" altLang="en-US"/>
          </a:p>
        </p:txBody>
      </p:sp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9D7AC-21A9-4D6F-A360-A977592F9AA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D550E-2F8D-411B-85C1-229164EE8EEC}" type="slidenum">
              <a:rPr lang="en-GB" altLang="en-US"/>
              <a:pPr/>
              <a:t>40</a:t>
            </a:fld>
            <a:endParaRPr lang="en-GB" altLang="en-US"/>
          </a:p>
        </p:txBody>
      </p:sp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E421B-3399-40EE-94EA-ED9C6419D268}" type="slidenum">
              <a:rPr lang="en-GB" altLang="en-US"/>
              <a:pPr/>
              <a:t>41</a:t>
            </a:fld>
            <a:endParaRPr lang="en-GB" altLang="en-US"/>
          </a:p>
        </p:txBody>
      </p:sp>
      <p:sp>
        <p:nvSpPr>
          <p:cNvPr id="80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30253-47FA-4FE6-9B01-59A6BD54ECC1}" type="slidenum">
              <a:rPr lang="en-GB" altLang="en-US"/>
              <a:pPr/>
              <a:t>42</a:t>
            </a:fld>
            <a:endParaRPr lang="en-GB" altLang="en-US"/>
          </a:p>
        </p:txBody>
      </p:sp>
      <p:sp>
        <p:nvSpPr>
          <p:cNvPr id="78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B5ABD-6864-4BDC-804A-26DD334B5B9C}" type="slidenum">
              <a:rPr lang="en-GB" altLang="en-US"/>
              <a:pPr/>
              <a:t>43</a:t>
            </a:fld>
            <a:endParaRPr lang="en-GB" altLang="en-US"/>
          </a:p>
        </p:txBody>
      </p:sp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3A8F9-D70F-4B77-BA63-3C2054D91D9A}" type="slidenum">
              <a:rPr lang="en-GB" altLang="en-US"/>
              <a:pPr/>
              <a:t>44</a:t>
            </a:fld>
            <a:endParaRPr lang="en-GB" altLang="en-US"/>
          </a:p>
        </p:txBody>
      </p:sp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00BC99-00B0-47A2-87AB-E79F4FAAE3ED}" type="slidenum">
              <a:rPr lang="en-GB" altLang="en-US"/>
              <a:pPr/>
              <a:t>45</a:t>
            </a:fld>
            <a:endParaRPr lang="en-GB" altLang="en-US"/>
          </a:p>
        </p:txBody>
      </p:sp>
      <p:sp>
        <p:nvSpPr>
          <p:cNvPr id="78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33477-DEDD-4C89-982F-A3080E65C387}" type="slidenum">
              <a:rPr lang="en-GB" altLang="en-US"/>
              <a:pPr/>
              <a:t>46</a:t>
            </a:fld>
            <a:endParaRPr lang="en-GB" altLang="en-US"/>
          </a:p>
        </p:txBody>
      </p:sp>
      <p:sp>
        <p:nvSpPr>
          <p:cNvPr id="78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4969E-3ADF-4098-B1AC-009E99520ACB}" type="slidenum">
              <a:rPr lang="en-GB" altLang="en-US"/>
              <a:pPr/>
              <a:t>47</a:t>
            </a:fld>
            <a:endParaRPr lang="en-GB" altLang="en-US"/>
          </a:p>
        </p:txBody>
      </p:sp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953AD-9E25-4298-8257-5163AB47EB78}" type="slidenum">
              <a:rPr lang="en-GB" altLang="en-US"/>
              <a:pPr/>
              <a:t>48</a:t>
            </a:fld>
            <a:endParaRPr lang="en-GB" altLang="en-US"/>
          </a:p>
        </p:txBody>
      </p:sp>
      <p:sp>
        <p:nvSpPr>
          <p:cNvPr id="78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C2B28-192B-4315-B2C4-17A4B8075A75}" type="slidenum">
              <a:rPr lang="en-GB" altLang="en-US"/>
              <a:pPr/>
              <a:t>49</a:t>
            </a:fld>
            <a:endParaRPr lang="en-GB" altLang="en-US"/>
          </a:p>
        </p:txBody>
      </p:sp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FAD18-DA24-460B-A10C-56AECBB2BBC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67DE3-A884-464F-9634-EF981F776A14}" type="slidenum">
              <a:rPr lang="en-GB" altLang="en-US"/>
              <a:pPr/>
              <a:t>50</a:t>
            </a:fld>
            <a:endParaRPr lang="en-GB" altLang="en-US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67DE3-A884-464F-9634-EF981F776A14}" type="slidenum">
              <a:rPr lang="en-GB" altLang="en-US"/>
              <a:pPr/>
              <a:t>51</a:t>
            </a:fld>
            <a:endParaRPr lang="en-GB" altLang="en-US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C453F-A7F2-4BD0-9131-00AF8D5D1B75}" type="slidenum">
              <a:rPr lang="en-GB" altLang="en-US"/>
              <a:pPr/>
              <a:t>52</a:t>
            </a:fld>
            <a:endParaRPr lang="en-GB" altLang="en-US"/>
          </a:p>
        </p:txBody>
      </p:sp>
      <p:sp>
        <p:nvSpPr>
          <p:cNvPr id="79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A6E055-7E5D-412B-91A5-A91095B98538}" type="slidenum">
              <a:rPr lang="en-GB" altLang="en-US"/>
              <a:pPr/>
              <a:t>53</a:t>
            </a:fld>
            <a:endParaRPr lang="en-GB" altLang="en-US"/>
          </a:p>
        </p:txBody>
      </p:sp>
      <p:sp>
        <p:nvSpPr>
          <p:cNvPr id="80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6FB92-48F3-4672-9BB0-AE77780341ED}" type="slidenum">
              <a:rPr lang="en-GB" altLang="en-US"/>
              <a:pPr/>
              <a:t>54</a:t>
            </a:fld>
            <a:endParaRPr lang="en-GB" altLang="en-US"/>
          </a:p>
        </p:txBody>
      </p:sp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69BF86-4811-45B2-8695-D28C3D62AF0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7D1E-5301-4FE3-A16C-5B83106C660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7D1E-5301-4FE3-A16C-5B83106C660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7D1E-5301-4FE3-A16C-5B83106C660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9AD99-5FBD-49E9-9ABA-7C3FFA5ED6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527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A3569-74F1-417B-99CC-A663250231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068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B65D0-39D5-4FAF-8063-39D05D196E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215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58F51E-F893-4A0B-96F5-78C2F0B0D1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96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7B175-B731-4DDA-8DA8-9F4AAC7F71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874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9624B-F4C3-45AD-8978-D779F57927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56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100F6-40AC-4311-911C-A67D02B7C9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050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F7D13-0947-45A9-9C70-054C2A930B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145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81DC8-8C3E-4795-89F7-8FEE04753A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572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D7298-25EC-4616-898E-799656E8B9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065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06A54-DF80-42F1-B30E-09E79B6335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932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27AFB-6277-440F-834B-ECB060E5CE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581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7030A0"/>
            </a:gs>
            <a:gs pos="50000">
              <a:schemeClr val="bg1"/>
            </a:gs>
            <a:gs pos="100000">
              <a:srgbClr val="7030A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03B942D-7E42-4347-8B0C-43475A7C3F8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AutoShape 7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8532813" y="6237288"/>
            <a:ext cx="431800" cy="431800"/>
          </a:xfrm>
          <a:prstGeom prst="actionButtonHome">
            <a:avLst/>
          </a:prstGeom>
          <a:solidFill>
            <a:srgbClr val="7030A0"/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2" name="AutoShape 8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7993063" y="6237288"/>
            <a:ext cx="431800" cy="431800"/>
          </a:xfrm>
          <a:prstGeom prst="actionButtonForwardNext">
            <a:avLst/>
          </a:prstGeom>
          <a:solidFill>
            <a:srgbClr val="7030A0"/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AutoShape 9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451725" y="6237288"/>
            <a:ext cx="433388" cy="433387"/>
          </a:xfrm>
          <a:prstGeom prst="actionButtonBackPrevious">
            <a:avLst/>
          </a:prstGeom>
          <a:solidFill>
            <a:srgbClr val="7030A0"/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0">
          <a:gsLst>
            <a:gs pos="0">
              <a:srgbClr val="7030A0"/>
            </a:gs>
            <a:gs pos="50000">
              <a:schemeClr val="bg1"/>
            </a:gs>
            <a:gs pos="100000">
              <a:srgbClr val="7030A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800" dirty="0" smtClean="0">
                <a:latin typeface="Comic Sans MS" panose="030F0702030302020204" pitchFamily="66" charset="0"/>
              </a:rPr>
              <a:t>_</a:t>
            </a:r>
            <a:r>
              <a:rPr lang="en-GB" altLang="en-US" sz="300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ar</a:t>
            </a:r>
            <a:r>
              <a:rPr lang="en-GB" altLang="en-US" sz="20800" dirty="0" smtClean="0">
                <a:latin typeface="Comic Sans MS" panose="030F0702030302020204" pitchFamily="66" charset="0"/>
              </a:rPr>
              <a:t>_</a:t>
            </a:r>
            <a:endParaRPr lang="en-GB" altLang="en-US" sz="208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77187" name="Picture 3" descr="arc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7189" name="Text Box 5"/>
          <p:cNvSpPr txBox="1">
            <a:spLocks noChangeArrowheads="1"/>
          </p:cNvSpPr>
          <p:nvPr/>
        </p:nvSpPr>
        <p:spPr bwMode="auto">
          <a:xfrm>
            <a:off x="900113" y="6302375"/>
            <a:ext cx="10406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 dirty="0"/>
              <a:t>D </a:t>
            </a:r>
            <a:r>
              <a:rPr lang="en-GB" altLang="en-US" sz="1800" dirty="0" smtClean="0"/>
              <a:t>Bryant</a:t>
            </a:r>
            <a:endParaRPr lang="en-GB" altLang="en-US" sz="1800" dirty="0"/>
          </a:p>
        </p:txBody>
      </p:sp>
      <p:pic>
        <p:nvPicPr>
          <p:cNvPr id="477190" name="Picture 6" descr="tree_D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76925"/>
            <a:ext cx="639762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934122" y="188640"/>
            <a:ext cx="2030365" cy="646331"/>
          </a:xfrm>
          <a:prstGeom prst="rect">
            <a:avLst/>
          </a:prstGeom>
          <a:gradFill flip="none" rotWithShape="1">
            <a:gsLst>
              <a:gs pos="0">
                <a:srgbClr val="9900FF">
                  <a:tint val="66000"/>
                  <a:satMod val="160000"/>
                </a:srgbClr>
              </a:gs>
              <a:gs pos="50000">
                <a:srgbClr val="9900FF">
                  <a:tint val="44500"/>
                  <a:satMod val="160000"/>
                </a:srgbClr>
              </a:gs>
              <a:gs pos="100000">
                <a:srgbClr val="9900FF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9900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3600" dirty="0" smtClean="0">
                <a:latin typeface="Comic Sans MS" pitchFamily="66" charset="0"/>
              </a:rPr>
              <a:t>Phase 3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344395" y="6237312"/>
            <a:ext cx="611981" cy="469107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SassoonPrimaryInfant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assoonPrimaryInfant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assoonPrimaryInfan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assoonPrimaryInfant" pitchFamily="2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 smtClean="0">
                <a:latin typeface="SassoonPrimaryInfant" pitchFamily="2" charset="0"/>
              </a:rPr>
              <a:t>b</a:t>
            </a:r>
            <a:r>
              <a:rPr lang="en-GB" altLang="en-US" sz="300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CRInfant" panose="02010503020300020003" pitchFamily="2" charset="0"/>
              </a:rPr>
              <a:t>k</a:t>
            </a:r>
            <a:endParaRPr lang="en-GB" altLang="en-US" sz="30000" dirty="0">
              <a:solidFill>
                <a:srgbClr val="9900FF"/>
              </a:solidFill>
              <a:latin typeface="SassoonCRInfant" panose="02010503020300020003" pitchFamily="2" charset="0"/>
            </a:endParaRPr>
          </a:p>
        </p:txBody>
      </p:sp>
      <p:pic>
        <p:nvPicPr>
          <p:cNvPr id="5" name="Picture 4" descr="bar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340" y="332656"/>
            <a:ext cx="1918792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754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 smtClean="0">
                <a:latin typeface="SassoonPrimaryInfant" pitchFamily="2" charset="0"/>
              </a:rPr>
              <a:t>b</a:t>
            </a:r>
            <a:r>
              <a:rPr lang="en-GB" altLang="en-US" sz="300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 smtClean="0">
                <a:latin typeface="SassoonPrimaryInfant" pitchFamily="2" charset="0"/>
              </a:rPr>
              <a:t>s</a:t>
            </a:r>
            <a:endParaRPr lang="en-GB" altLang="en-US" sz="30000" dirty="0">
              <a:solidFill>
                <a:srgbClr val="9900FF"/>
              </a:solidFill>
              <a:latin typeface="SassoonPrimaryInfant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228071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8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b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n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36259" name="Picture 3" descr="barn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52536" y="2852936"/>
            <a:ext cx="9144000" cy="295255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9600" dirty="0">
                <a:latin typeface="SassoonPrimaryInfant" pitchFamily="2" charset="0"/>
              </a:rPr>
              <a:t>b</a:t>
            </a:r>
            <a:r>
              <a:rPr lang="en-GB" altLang="en-US" sz="96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9600" dirty="0">
                <a:latin typeface="SassoonPrimaryInfant" pitchFamily="2" charset="0"/>
              </a:rPr>
              <a:t>ge</a:t>
            </a:r>
            <a:endParaRPr lang="en-GB" altLang="en-US" sz="96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41379" name="Picture 3" descr="barge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-762"/>
            <a:ext cx="2520950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c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</a:p>
        </p:txBody>
      </p:sp>
      <p:pic>
        <p:nvPicPr>
          <p:cNvPr id="714756" name="Picture 4" descr="car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0833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c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d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42403" name="Picture 3" descr="card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17168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 smtClean="0">
                <a:latin typeface="SassoonPrimaryInfant" pitchFamily="2" charset="0"/>
              </a:rPr>
              <a:t>c</a:t>
            </a:r>
            <a:r>
              <a:rPr lang="en-GB" altLang="en-US" sz="300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 smtClean="0">
                <a:latin typeface="SassoonPrimaryInfant" pitchFamily="2" charset="0"/>
              </a:rPr>
              <a:t>s</a:t>
            </a:r>
            <a:endParaRPr lang="en-GB" altLang="en-US" sz="30000" dirty="0">
              <a:solidFill>
                <a:srgbClr val="9900FF"/>
              </a:solidFill>
              <a:latin typeface="SassoonPrimaryInfant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232392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334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c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t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15779" name="Picture 3" descr="cart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556792"/>
            <a:ext cx="9144000" cy="4248696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5000" dirty="0" smtClean="0">
                <a:latin typeface="SassoonPrimaryInfant" pitchFamily="2" charset="0"/>
              </a:rPr>
              <a:t>c</a:t>
            </a:r>
            <a:r>
              <a:rPr lang="en-GB" altLang="en-US" sz="250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25000" dirty="0" smtClean="0">
                <a:latin typeface="SassoonPrimaryInfant" pitchFamily="2" charset="0"/>
              </a:rPr>
              <a:t>ton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4" name="Picture 3" descr="carton drin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5"/>
            <a:ext cx="2125712" cy="1690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029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ch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t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43427" name="Picture 3" descr="chart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80104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c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35235" name="Picture 3" descr="arc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260648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 smtClean="0">
                <a:latin typeface="SassoonPrimaryInfant" pitchFamily="2" charset="0"/>
              </a:rPr>
              <a:t>d</a:t>
            </a:r>
            <a:r>
              <a:rPr lang="en-GB" altLang="en-US" sz="300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CRInfant" panose="02010503020300020003" pitchFamily="2" charset="0"/>
              </a:rPr>
              <a:t>k</a:t>
            </a:r>
            <a:endParaRPr lang="en-GB" altLang="en-US" sz="30000" dirty="0">
              <a:solidFill>
                <a:srgbClr val="993300"/>
              </a:solidFill>
              <a:latin typeface="SassoonCRInfant" panose="02010503020300020003" pitchFamily="2" charset="0"/>
            </a:endParaRPr>
          </a:p>
        </p:txBody>
      </p:sp>
      <p:pic>
        <p:nvPicPr>
          <p:cNvPr id="4" name="Picture 3" descr="night_bw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744" y="260648"/>
            <a:ext cx="1656184" cy="1656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d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t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16803" name="Picture 3" descr="dart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312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22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f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f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m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44451" name="Picture 3" descr="farm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9505"/>
            <a:ext cx="24479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268413"/>
            <a:ext cx="9144000" cy="4537075"/>
          </a:xfrm>
        </p:spPr>
        <p:txBody>
          <a:bodyPr/>
          <a:lstStyle/>
          <a:p>
            <a:pPr algn="ctr">
              <a:buFontTx/>
              <a:buNone/>
            </a:pPr>
            <a:endParaRPr lang="en-GB" altLang="en-US" sz="9600" dirty="0" smtClean="0">
              <a:latin typeface="SassoonPrimaryInfant" pitchFamily="2" charset="0"/>
            </a:endParaRPr>
          </a:p>
          <a:p>
            <a:pPr algn="ctr">
              <a:buFontTx/>
              <a:buNone/>
            </a:pPr>
            <a:r>
              <a:rPr lang="en-GB" altLang="en-US" sz="9600" dirty="0" smtClean="0">
                <a:latin typeface="SassoonPrimaryInfant" pitchFamily="2" charset="0"/>
              </a:rPr>
              <a:t>f</a:t>
            </a:r>
            <a:r>
              <a:rPr lang="en-GB" altLang="en-US" sz="96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9600" dirty="0" smtClean="0">
                <a:latin typeface="SassoonPrimaryInfant" pitchFamily="2" charset="0"/>
              </a:rPr>
              <a:t>mer</a:t>
            </a:r>
            <a:endParaRPr lang="en-GB" altLang="en-US" sz="96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46499" name="Picture 3" descr="farmer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380" y="399117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205038"/>
            <a:ext cx="9144000" cy="36004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1400" dirty="0">
                <a:latin typeface="SassoonPrimaryInfant" pitchFamily="2" charset="0"/>
              </a:rPr>
              <a:t>g</a:t>
            </a:r>
            <a:r>
              <a:rPr lang="en-GB" altLang="en-US" sz="214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21400" dirty="0">
                <a:latin typeface="SassoonPrimaryInfant" pitchFamily="2" charset="0"/>
              </a:rPr>
              <a:t>den</a:t>
            </a:r>
          </a:p>
        </p:txBody>
      </p:sp>
      <p:pic>
        <p:nvPicPr>
          <p:cNvPr id="719875" name="Picture 3" descr="garden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71400"/>
            <a:ext cx="2663825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205038"/>
            <a:ext cx="9144000" cy="36004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9600" dirty="0">
                <a:latin typeface="SassoonPrimaryInfant" pitchFamily="2" charset="0"/>
              </a:rPr>
              <a:t>g</a:t>
            </a:r>
            <a:r>
              <a:rPr lang="en-GB" altLang="en-US" sz="96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9600" dirty="0">
                <a:latin typeface="SassoonPrimaryInfant" pitchFamily="2" charset="0"/>
              </a:rPr>
              <a:t>bage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205038"/>
            <a:ext cx="9144000" cy="36004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1400" dirty="0" smtClean="0">
                <a:latin typeface="SassoonPrimaryInfant" pitchFamily="2" charset="0"/>
              </a:rPr>
              <a:t>go-c</a:t>
            </a:r>
            <a:r>
              <a:rPr lang="en-GB" altLang="en-US" sz="214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21400" dirty="0" smtClean="0">
                <a:latin typeface="SassoonPrimaryInfant" pitchFamily="2" charset="0"/>
              </a:rPr>
              <a:t>t</a:t>
            </a:r>
            <a:endParaRPr lang="en-GB" altLang="en-US" sz="21400" dirty="0">
              <a:latin typeface="SassoonPrimaryInfant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0648"/>
            <a:ext cx="2517120" cy="23701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665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5700" dirty="0">
                <a:latin typeface="SassoonPrimaryInfant" pitchFamily="2" charset="0"/>
              </a:rPr>
              <a:t>guit</a:t>
            </a:r>
            <a:r>
              <a:rPr lang="en-GB" altLang="en-US" sz="257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</a:p>
        </p:txBody>
      </p:sp>
      <p:pic>
        <p:nvPicPr>
          <p:cNvPr id="747523" name="Picture 3" descr="guitar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35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h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p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20899" name="Picture 3" descr="harp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22723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ch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38307" name="Picture 3" descr="arch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7536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h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d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j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</a:p>
        </p:txBody>
      </p:sp>
      <p:pic>
        <p:nvPicPr>
          <p:cNvPr id="793603" name="Picture 3" descr="jar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116632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j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s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22947" name="Picture 3" descr="jars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880"/>
            <a:ext cx="2520950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l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d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196975"/>
            <a:ext cx="9144000" cy="4608513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5700" dirty="0">
                <a:latin typeface="SassoonPrimaryInfant" pitchFamily="2" charset="0"/>
              </a:rPr>
              <a:t>l</a:t>
            </a:r>
            <a:r>
              <a:rPr lang="en-GB" altLang="en-US" sz="257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25700" dirty="0">
                <a:latin typeface="SassoonPrimaryInfant" pitchFamily="2" charset="0"/>
              </a:rPr>
              <a:t>der</a:t>
            </a:r>
            <a:endParaRPr lang="en-GB" altLang="en-US" sz="257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 smtClean="0">
                <a:latin typeface="SassoonPrimaryInfant" pitchFamily="2" charset="0"/>
              </a:rPr>
              <a:t>l</a:t>
            </a:r>
            <a:r>
              <a:rPr lang="en-GB" altLang="en-US" sz="300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 smtClean="0">
                <a:latin typeface="SassoonPrimaryInfant" pitchFamily="2" charset="0"/>
              </a:rPr>
              <a:t>ge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3" name="Picture 2" descr="lar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0647"/>
            <a:ext cx="2495277" cy="20102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554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M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s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26019" name="Picture 3" descr="MCj008315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0648"/>
            <a:ext cx="2233613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412875"/>
            <a:ext cx="9144000" cy="4392613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5700" dirty="0">
                <a:latin typeface="SassoonPrimaryInfant" pitchFamily="2" charset="0"/>
              </a:rPr>
              <a:t>m</a:t>
            </a:r>
            <a:r>
              <a:rPr lang="en-GB" altLang="en-US" sz="257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25700" dirty="0">
                <a:latin typeface="SassoonPrimaryInfant" pitchFamily="2" charset="0"/>
              </a:rPr>
              <a:t>sh</a:t>
            </a:r>
            <a:endParaRPr lang="en-GB" altLang="en-US" sz="257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48547" name="Picture 3" descr="marsh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-315416"/>
            <a:ext cx="2376810" cy="237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412875"/>
            <a:ext cx="9144000" cy="4392613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2000" dirty="0">
                <a:latin typeface="SassoonPrimaryType" pitchFamily="2" charset="0"/>
              </a:rPr>
              <a:t>m</a:t>
            </a:r>
            <a:r>
              <a:rPr lang="en-GB" altLang="en-US" sz="22000" dirty="0">
                <a:solidFill>
                  <a:srgbClr val="9900FF"/>
                </a:solidFill>
                <a:latin typeface="SassoonPrimaryType" pitchFamily="2" charset="0"/>
              </a:rPr>
              <a:t>ar</a:t>
            </a:r>
            <a:r>
              <a:rPr lang="en-GB" altLang="en-US" sz="22000" dirty="0">
                <a:latin typeface="SassoonPrimaryType" pitchFamily="2" charset="0"/>
              </a:rPr>
              <a:t>ket</a:t>
            </a:r>
            <a:endParaRPr lang="en-GB" altLang="en-US" sz="22000" dirty="0">
              <a:solidFill>
                <a:srgbClr val="993300"/>
              </a:solidFill>
              <a:latin typeface="SassoonPrimaryType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Type" pitchFamily="2" charset="0"/>
              </a:rPr>
              <a:t>p</a:t>
            </a:r>
            <a:r>
              <a:rPr lang="en-GB" altLang="en-US" sz="30000" dirty="0">
                <a:solidFill>
                  <a:srgbClr val="9900FF"/>
                </a:solidFill>
                <a:latin typeface="SassoonPrimaryType" pitchFamily="2" charset="0"/>
              </a:rPr>
              <a:t>ar</a:t>
            </a:r>
            <a:r>
              <a:rPr lang="en-GB" altLang="en-US" sz="30000" dirty="0">
                <a:latin typeface="SassoonPrimaryType" pitchFamily="2" charset="0"/>
              </a:rPr>
              <a:t>k</a:t>
            </a:r>
            <a:endParaRPr lang="en-GB" altLang="en-US" sz="30000" dirty="0">
              <a:solidFill>
                <a:srgbClr val="993300"/>
              </a:solidFill>
              <a:latin typeface="SassoonPrimaryType" pitchFamily="2" charset="0"/>
            </a:endParaRPr>
          </a:p>
        </p:txBody>
      </p:sp>
      <p:pic>
        <p:nvPicPr>
          <p:cNvPr id="718851" name="Picture 3" descr="park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3907"/>
            <a:ext cx="1944936" cy="194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m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39331" name="Picture 3" descr="arm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32656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Type" pitchFamily="2" charset="0"/>
              </a:rPr>
              <a:t>p</a:t>
            </a:r>
            <a:r>
              <a:rPr lang="en-GB" altLang="en-US" sz="30000" dirty="0">
                <a:solidFill>
                  <a:srgbClr val="9900FF"/>
                </a:solidFill>
                <a:latin typeface="SassoonPrimaryType" pitchFamily="2" charset="0"/>
              </a:rPr>
              <a:t>ar</a:t>
            </a:r>
            <a:r>
              <a:rPr lang="en-GB" altLang="en-US" sz="30000" dirty="0">
                <a:latin typeface="SassoonPrimaryType" pitchFamily="2" charset="0"/>
              </a:rPr>
              <a:t>k</a:t>
            </a:r>
            <a:endParaRPr lang="en-GB" altLang="en-US" sz="30000" dirty="0">
              <a:solidFill>
                <a:srgbClr val="993300"/>
              </a:solidFill>
              <a:latin typeface="SassoonPrimaryType" pitchFamily="2" charset="0"/>
            </a:endParaRPr>
          </a:p>
        </p:txBody>
      </p:sp>
      <p:pic>
        <p:nvPicPr>
          <p:cNvPr id="4" name="Picture 3" descr="park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8"/>
            <a:ext cx="2057261" cy="1600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660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Type" pitchFamily="2" charset="0"/>
              </a:rPr>
              <a:t>p</a:t>
            </a:r>
            <a:r>
              <a:rPr lang="en-GB" altLang="en-US" sz="30000" dirty="0">
                <a:solidFill>
                  <a:srgbClr val="9900FF"/>
                </a:solidFill>
                <a:latin typeface="SassoonPrimaryType" pitchFamily="2" charset="0"/>
              </a:rPr>
              <a:t>ar</a:t>
            </a:r>
            <a:r>
              <a:rPr lang="en-GB" altLang="en-US" sz="30000" dirty="0">
                <a:latin typeface="SassoonPrimaryType" pitchFamily="2" charset="0"/>
              </a:rPr>
              <a:t>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p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ty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49571" name="Picture 3" descr="party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5456"/>
            <a:ext cx="237648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sc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</a:p>
        </p:txBody>
      </p:sp>
      <p:pic>
        <p:nvPicPr>
          <p:cNvPr id="728067" name="Picture 3" descr="scar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sc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f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50595" name="Picture 3" descr="scarf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60648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Type" pitchFamily="2" charset="0"/>
              </a:rPr>
              <a:t>sh</a:t>
            </a:r>
            <a:r>
              <a:rPr lang="en-GB" altLang="en-US" sz="30000" dirty="0">
                <a:solidFill>
                  <a:srgbClr val="9900FF"/>
                </a:solidFill>
                <a:latin typeface="SassoonPrimaryType" pitchFamily="2" charset="0"/>
              </a:rPr>
              <a:t>ar</a:t>
            </a:r>
            <a:r>
              <a:rPr lang="en-GB" altLang="en-US" sz="30000" dirty="0">
                <a:latin typeface="SassoonPrimaryType" pitchFamily="2" charset="0"/>
              </a:rPr>
              <a:t>k</a:t>
            </a:r>
            <a:endParaRPr lang="en-GB" altLang="en-US" sz="30000" dirty="0">
              <a:solidFill>
                <a:srgbClr val="993300"/>
              </a:solidFill>
              <a:latin typeface="SassoonPrimaryType" pitchFamily="2" charset="0"/>
            </a:endParaRPr>
          </a:p>
        </p:txBody>
      </p:sp>
      <p:pic>
        <p:nvPicPr>
          <p:cNvPr id="751619" name="Picture 3" descr="shark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6024"/>
            <a:ext cx="1800051" cy="180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Type" pitchFamily="2" charset="0"/>
              </a:rPr>
              <a:t>sp</a:t>
            </a:r>
            <a:r>
              <a:rPr lang="en-GB" altLang="en-US" sz="30000" dirty="0">
                <a:solidFill>
                  <a:srgbClr val="9900FF"/>
                </a:solidFill>
                <a:latin typeface="SassoonPrimaryType" pitchFamily="2" charset="0"/>
              </a:rPr>
              <a:t>ar</a:t>
            </a:r>
            <a:r>
              <a:rPr lang="en-GB" altLang="en-US" sz="30000" dirty="0">
                <a:latin typeface="SassoonPrimaryType" pitchFamily="2" charset="0"/>
              </a:rPr>
              <a:t>k</a:t>
            </a:r>
            <a:endParaRPr lang="en-GB" altLang="en-US" sz="30000" dirty="0">
              <a:solidFill>
                <a:srgbClr val="993300"/>
              </a:solidFill>
              <a:latin typeface="SassoonPrimaryType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916113"/>
            <a:ext cx="9144000" cy="388937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1400" dirty="0">
                <a:latin typeface="SassoonPrimaryType" pitchFamily="2" charset="0"/>
              </a:rPr>
              <a:t>sp</a:t>
            </a:r>
            <a:r>
              <a:rPr lang="en-GB" altLang="en-US" sz="21400" dirty="0">
                <a:solidFill>
                  <a:srgbClr val="9900FF"/>
                </a:solidFill>
                <a:latin typeface="SassoonPrimaryType" pitchFamily="2" charset="0"/>
              </a:rPr>
              <a:t>ar</a:t>
            </a:r>
            <a:r>
              <a:rPr lang="en-GB" altLang="en-US" sz="21400" dirty="0">
                <a:latin typeface="SassoonPrimaryType" pitchFamily="2" charset="0"/>
              </a:rPr>
              <a:t>kler</a:t>
            </a:r>
            <a:endParaRPr lang="en-GB" altLang="en-US" sz="21400" dirty="0">
              <a:solidFill>
                <a:srgbClr val="993300"/>
              </a:solidFill>
              <a:latin typeface="SassoonPrimaryType" pitchFamily="2" charset="0"/>
            </a:endParaRPr>
          </a:p>
        </p:txBody>
      </p:sp>
      <p:pic>
        <p:nvPicPr>
          <p:cNvPr id="753667" name="Picture 3" descr="sparkler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168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st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</a:p>
        </p:txBody>
      </p:sp>
      <p:pic>
        <p:nvPicPr>
          <p:cNvPr id="729091" name="Picture 3" descr="star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35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 smtClean="0">
                <a:latin typeface="SassoonPrimaryInfant" pitchFamily="2" charset="0"/>
              </a:rPr>
              <a:t>st</a:t>
            </a:r>
            <a:r>
              <a:rPr lang="en-GB" altLang="en-US" sz="300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 smtClean="0">
                <a:latin typeface="SassoonPrimaryInfant" pitchFamily="2" charset="0"/>
              </a:rPr>
              <a:t>t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my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40355" name="Picture 3" descr="MCj043239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2656"/>
            <a:ext cx="14954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 smtClean="0">
                <a:latin typeface="SassoonPrimaryInfant" pitchFamily="2" charset="0"/>
              </a:rPr>
              <a:t>t</a:t>
            </a:r>
            <a:r>
              <a:rPr lang="en-GB" altLang="en-US" sz="300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 smtClean="0">
                <a:latin typeface="SassoonPrimaryInfant" pitchFamily="2" charset="0"/>
              </a:rPr>
              <a:t>t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31139" name="Picture 3" descr="tart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-68516"/>
            <a:ext cx="2520950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988840"/>
            <a:ext cx="9144000" cy="381664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5000" dirty="0" smtClean="0">
                <a:latin typeface="SassoonPrimaryInfant" pitchFamily="2" charset="0"/>
              </a:rPr>
              <a:t>t</a:t>
            </a:r>
            <a:r>
              <a:rPr lang="en-GB" altLang="en-US" sz="250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25000" dirty="0" smtClean="0">
                <a:latin typeface="SassoonPrimaryInfant" pitchFamily="2" charset="0"/>
              </a:rPr>
              <a:t>get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4" name="Picture 3" descr="targe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42423" cy="1829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160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y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d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y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n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997200"/>
            <a:ext cx="9144000" cy="2808288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altLang="en-US" sz="17000" dirty="0" smtClean="0">
                <a:latin typeface="SassoonPrimaryInfant" pitchFamily="2" charset="0"/>
              </a:rPr>
              <a:t>f</a:t>
            </a:r>
            <a:r>
              <a:rPr lang="en-GB" altLang="en-US" sz="170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17000" dirty="0" smtClean="0">
                <a:latin typeface="SassoonPrimaryInfant" pitchFamily="2" charset="0"/>
              </a:rPr>
              <a:t>my</a:t>
            </a:r>
            <a:r>
              <a:rPr lang="en-GB" altLang="en-US" sz="170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17000" dirty="0" smtClean="0">
                <a:latin typeface="SassoonPrimaryInfant" pitchFamily="2" charset="0"/>
              </a:rPr>
              <a:t>d</a:t>
            </a:r>
            <a:endParaRPr lang="en-GB" altLang="en-US" sz="17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97699" name="Picture 3" descr="farm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448"/>
            <a:ext cx="2447999" cy="24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30000" dirty="0">
                <a:latin typeface="SassoonPrimaryInfant" pitchFamily="2" charset="0"/>
              </a:rPr>
              <a:t>t</a:t>
            </a:r>
            <a:endParaRPr lang="en-GB" altLang="en-US" sz="30000" dirty="0">
              <a:solidFill>
                <a:srgbClr val="993300"/>
              </a:solidFill>
              <a:latin typeface="SassoonPrimaryInfant" pitchFamily="2" charset="0"/>
            </a:endParaRPr>
          </a:p>
        </p:txBody>
      </p:sp>
      <p:pic>
        <p:nvPicPr>
          <p:cNvPr id="737283" name="Picture 3" descr="MCj033416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2656"/>
            <a:ext cx="1620837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9144000" cy="489743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0000" dirty="0">
                <a:latin typeface="SassoonPrimaryInfant" pitchFamily="2" charset="0"/>
              </a:rPr>
              <a:t>b</a:t>
            </a:r>
            <a:r>
              <a:rPr lang="en-GB" altLang="en-US" sz="30000" dirty="0">
                <a:solidFill>
                  <a:srgbClr val="9900FF"/>
                </a:solidFill>
                <a:latin typeface="SassoonPrimaryInfant" pitchFamily="2" charset="0"/>
              </a:rPr>
              <a:t>ar</a:t>
            </a:r>
          </a:p>
        </p:txBody>
      </p:sp>
      <p:pic>
        <p:nvPicPr>
          <p:cNvPr id="713731" name="Picture 3" descr="bar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44687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700808"/>
            <a:ext cx="9144000" cy="410468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5000" dirty="0" smtClean="0">
                <a:latin typeface="SassoonPrimaryInfant" pitchFamily="2" charset="0"/>
              </a:rPr>
              <a:t>b</a:t>
            </a:r>
            <a:r>
              <a:rPr lang="en-GB" altLang="en-US" sz="250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25000" dirty="0" smtClean="0">
                <a:latin typeface="SassoonPrimaryInfant" pitchFamily="2" charset="0"/>
              </a:rPr>
              <a:t>ber</a:t>
            </a:r>
            <a:endParaRPr lang="en-GB" altLang="en-US" sz="25000" dirty="0">
              <a:solidFill>
                <a:srgbClr val="9900FF"/>
              </a:solidFill>
              <a:latin typeface="SassoonPrimaryInfant" pitchFamily="2" charset="0"/>
            </a:endParaRPr>
          </a:p>
        </p:txBody>
      </p:sp>
      <p:pic>
        <p:nvPicPr>
          <p:cNvPr id="4" name="Picture 3" descr="barb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4664"/>
            <a:ext cx="2160255" cy="18376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62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700808"/>
            <a:ext cx="9144000" cy="410468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5000" dirty="0" smtClean="0">
                <a:latin typeface="SassoonPrimaryInfant" pitchFamily="2" charset="0"/>
              </a:rPr>
              <a:t>B</a:t>
            </a:r>
            <a:r>
              <a:rPr lang="en-GB" altLang="en-US" sz="25000" dirty="0" smtClean="0">
                <a:solidFill>
                  <a:srgbClr val="9900FF"/>
                </a:solidFill>
                <a:latin typeface="SassoonPrimaryInfant" pitchFamily="2" charset="0"/>
              </a:rPr>
              <a:t>ar</a:t>
            </a:r>
            <a:r>
              <a:rPr lang="en-GB" altLang="en-US" sz="25000" dirty="0" smtClean="0">
                <a:latin typeface="SassoonPrimaryInfant" pitchFamily="2" charset="0"/>
              </a:rPr>
              <a:t>bie</a:t>
            </a:r>
            <a:endParaRPr lang="en-GB" altLang="en-US" sz="25000" dirty="0">
              <a:solidFill>
                <a:srgbClr val="9900FF"/>
              </a:solidFill>
              <a:latin typeface="SassoonPrimaryInfant" pitchFamily="2" charset="0"/>
            </a:endParaRPr>
          </a:p>
        </p:txBody>
      </p:sp>
      <p:pic>
        <p:nvPicPr>
          <p:cNvPr id="5" name="Picture 4" descr="Barbi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2656"/>
            <a:ext cx="2160255" cy="1713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522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5000">
        <p14:prism isInverted="1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assoonPrimaryInfan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assoonPrimaryInfant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114</Words>
  <Application>Microsoft Office PowerPoint</Application>
  <PresentationFormat>On-screen Show (4:3)</PresentationFormat>
  <Paragraphs>111</Paragraphs>
  <Slides>54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Comic Sans MS</vt:lpstr>
      <vt:lpstr>SassoonCRInfant</vt:lpstr>
      <vt:lpstr>SassoonPrimaryInfant</vt:lpstr>
      <vt:lpstr>SassoonPrimaryType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Jersey Education Committee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Dave Bryant</dc:creator>
  <cp:lastModifiedBy>ZAli</cp:lastModifiedBy>
  <cp:revision>153</cp:revision>
  <dcterms:created xsi:type="dcterms:W3CDTF">2000-10-14T08:46:00Z</dcterms:created>
  <dcterms:modified xsi:type="dcterms:W3CDTF">2020-06-18T00:22:55Z</dcterms:modified>
</cp:coreProperties>
</file>