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57" r:id="rId4"/>
    <p:sldId id="267" r:id="rId5"/>
    <p:sldId id="272" r:id="rId6"/>
    <p:sldId id="271" r:id="rId7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37" d="100"/>
          <a:sy n="37" d="100"/>
        </p:scale>
        <p:origin x="1176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27AAA-192B-476F-B311-7C36355B11A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961AD-DEB9-4D00-878F-B967AB2A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5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6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3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4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7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0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7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4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5D06-DD9A-4BA5-8C11-70776C9EC908}" type="datetimeFigureOut">
              <a:rPr lang="en-US" smtClean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D510E-6889-4DBD-9765-1E5CE36C1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0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565764" y="762000"/>
            <a:ext cx="5596910" cy="9144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4800" dirty="0" smtClean="0">
                <a:latin typeface="Comic Sans MS"/>
                <a:ea typeface="Calibri"/>
                <a:cs typeface="Times New Roman"/>
              </a:rPr>
              <a:t>   Jan’s Pancake</a:t>
            </a:r>
            <a:endParaRPr lang="en-GB" sz="4800" dirty="0" smtClean="0">
              <a:effectLst/>
              <a:latin typeface="Comic Sans MS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4800" dirty="0" smtClean="0">
                <a:latin typeface="Comic Sans MS"/>
                <a:ea typeface="Calibri"/>
                <a:cs typeface="Times New Roman"/>
              </a:rPr>
              <a:t>    Activity Book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784" y="2743200"/>
            <a:ext cx="5156815" cy="3200400"/>
          </a:xfrm>
          <a:prstGeom prst="rect">
            <a:avLst/>
          </a:prstGeom>
          <a:solidFill>
            <a:schemeClr val="bg1"/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565764" y="6324600"/>
            <a:ext cx="5667375" cy="238125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ffectLst/>
                <a:latin typeface="Comic Sans MS"/>
                <a:ea typeface="Calibri"/>
                <a:cs typeface="Times New Roman"/>
              </a:rPr>
              <a:t>Name: _______­­­­­­____________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ffectLst/>
                <a:latin typeface="Comic Sans MS"/>
                <a:ea typeface="Calibri"/>
                <a:cs typeface="Times New Roman"/>
              </a:rPr>
              <a:t>Date:  ___________________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51" y="2847975"/>
            <a:ext cx="4800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5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6849" y="228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Read and Circle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5292" y="966141"/>
            <a:ext cx="42781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big pan and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isk.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" y="2743200"/>
            <a:ext cx="3124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Flip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pancake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293" y="6096000"/>
            <a:ext cx="44005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Run wi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pancake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293" y="7772400"/>
            <a:ext cx="3273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Cat</a:t>
            </a:r>
            <a:r>
              <a:rPr lang="en-US" sz="4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it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293" y="4419600"/>
            <a:ext cx="3562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Up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went the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pancake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12" name="AutoShape 18" descr="Tan Color Dog Clipart Png – Clipartly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0" descr="Tan Color Dog Clipart Png – Clipartly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10" descr="Kids Running on White Background - Download Free Vectors, Clipart Graphics  &amp; Vector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12" descr="Kids running vector image on VectorStock | Kids running, Running vector,  Kids clip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6" descr="Backflip - Guy Royalty Free Cliparts, Vectors, And Stock Illustration.  Image 2652247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49" y="936486"/>
            <a:ext cx="1591734" cy="16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936486"/>
            <a:ext cx="1143000" cy="14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483" y="2356772"/>
            <a:ext cx="1236134" cy="170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83" y="2602074"/>
            <a:ext cx="1025218" cy="146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991" y="4499405"/>
            <a:ext cx="13176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641" y="4357419"/>
            <a:ext cx="1438804" cy="111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6024294"/>
            <a:ext cx="1424516" cy="174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143" y="6148118"/>
            <a:ext cx="1660302" cy="147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479" y="7772400"/>
            <a:ext cx="158512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7687570"/>
            <a:ext cx="1146552" cy="131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81150" y="254287"/>
            <a:ext cx="2664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Read and Draw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350" y="1639341"/>
            <a:ext cx="5791200" cy="174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7662" y="1035574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Jan and Dan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have a 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big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pancake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6750" y="4377780"/>
            <a:ext cx="5791200" cy="174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11993" y="7162800"/>
            <a:ext cx="5791200" cy="17442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8150" y="369192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Dan runs wi</a:t>
            </a:r>
            <a:r>
              <a:rPr lang="en-US" sz="28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big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pan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393" y="6435982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Splat</a:t>
            </a:r>
            <a:r>
              <a:rPr lang="en-US" sz="2800" dirty="0" smtClean="0">
                <a:latin typeface="Comic Sans MS" panose="030F0702030302020204" pitchFamily="66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pancake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hat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Jan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/>
          <p:nvPr/>
        </p:nvSpPr>
        <p:spPr>
          <a:xfrm>
            <a:off x="-152400" y="0"/>
            <a:ext cx="7010400" cy="999172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600" dirty="0">
                <a:effectLst/>
                <a:latin typeface="Comic Sans MS"/>
                <a:ea typeface="Calibri"/>
                <a:cs typeface="Times New Roman"/>
              </a:rPr>
              <a:t>         </a:t>
            </a:r>
            <a:r>
              <a:rPr lang="en-GB" sz="3600" dirty="0" smtClean="0">
                <a:effectLst/>
                <a:latin typeface="Comic Sans MS"/>
                <a:ea typeface="Calibri"/>
                <a:cs typeface="Times New Roman"/>
              </a:rPr>
              <a:t>      </a:t>
            </a:r>
            <a:r>
              <a:rPr lang="en-GB" sz="2800" dirty="0" smtClean="0">
                <a:latin typeface="Comic Sans MS"/>
                <a:ea typeface="Calibri"/>
                <a:cs typeface="Times New Roman"/>
              </a:rPr>
              <a:t>Which word </a:t>
            </a:r>
            <a:endParaRPr lang="en-GB" sz="3600" dirty="0" smtClean="0">
              <a:effectLst/>
              <a:latin typeface="Comic Sans MS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    1</a:t>
            </a:r>
            <a:r>
              <a:rPr lang="en-GB" sz="3200" dirty="0">
                <a:effectLst/>
                <a:latin typeface="Comic Sans MS"/>
                <a:ea typeface="Calibri"/>
                <a:cs typeface="Times New Roman"/>
              </a:rPr>
              <a:t>. 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  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______ </a:t>
            </a:r>
            <a:r>
              <a:rPr lang="en-GB" sz="32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have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</a:t>
            </a:r>
            <a:r>
              <a:rPr lang="en-GB" sz="32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a pancake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.</a:t>
            </a:r>
            <a:endParaRPr lang="en-US" sz="32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200" dirty="0">
                <a:effectLst/>
                <a:latin typeface="Comic Sans MS"/>
                <a:ea typeface="Calibri"/>
                <a:cs typeface="Times New Roman"/>
              </a:rPr>
              <a:t>        </a:t>
            </a:r>
            <a:r>
              <a:rPr lang="en-GB" sz="3200" dirty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    </a:t>
            </a:r>
            <a:r>
              <a:rPr lang="en-GB" sz="32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    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lit        let’s  </a:t>
            </a:r>
            <a:r>
              <a:rPr lang="en-GB" sz="32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   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leg</a:t>
            </a:r>
            <a:endParaRPr lang="en-US" sz="3200" b="1" u="sng" dirty="0" smtClean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    2. 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Pop  it in </a:t>
            </a:r>
            <a:r>
              <a:rPr lang="en-GB" sz="32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the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_______.</a:t>
            </a:r>
            <a:endParaRPr lang="en-US" sz="3200" dirty="0" smtClean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                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pan      pot       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pin</a:t>
            </a:r>
            <a:endParaRPr lang="en-US" sz="3200" b="1" u="sng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200" dirty="0">
                <a:effectLst/>
                <a:latin typeface="Comic Sans MS"/>
                <a:ea typeface="Calibri"/>
                <a:cs typeface="Times New Roman"/>
              </a:rPr>
              <a:t>    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3</a:t>
            </a:r>
            <a:r>
              <a:rPr lang="en-GB" sz="3200" dirty="0">
                <a:effectLst/>
                <a:latin typeface="Comic Sans MS"/>
                <a:ea typeface="Calibri"/>
                <a:cs typeface="Times New Roman"/>
              </a:rPr>
              <a:t>. 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Up </a:t>
            </a:r>
            <a:r>
              <a:rPr lang="en-GB" sz="32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went the 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_________.</a:t>
            </a:r>
            <a:endParaRPr lang="en-US" sz="32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200" dirty="0">
                <a:effectLst/>
                <a:latin typeface="Comic Sans MS"/>
                <a:ea typeface="Calibri"/>
                <a:cs typeface="Times New Roman"/>
              </a:rPr>
              <a:t>              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   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pen  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   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pi</a:t>
            </a:r>
            <a:r>
              <a:rPr lang="en-US" sz="3200" b="1" u="sng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ll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   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pancake</a:t>
            </a:r>
            <a:endParaRPr lang="en-US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effectLst/>
                <a:latin typeface="Comic Sans MS"/>
                <a:ea typeface="Calibri"/>
                <a:cs typeface="Times New Roman"/>
              </a:rPr>
              <a:t>    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4. </a:t>
            </a:r>
            <a:r>
              <a:rPr lang="en-GB" sz="3200" dirty="0" smtClean="0">
                <a:latin typeface="Comic Sans MS"/>
                <a:ea typeface="Calibri"/>
                <a:cs typeface="Times New Roman"/>
              </a:rPr>
              <a:t>“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Cat</a:t>
            </a:r>
            <a:r>
              <a:rPr lang="en-GB" sz="3200" b="1" u="sng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ch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it</a:t>
            </a:r>
            <a:r>
              <a:rPr lang="en-GB" sz="3200" dirty="0" smtClean="0">
                <a:latin typeface="Comic Sans MS"/>
                <a:ea typeface="Calibri"/>
                <a:cs typeface="Times New Roman"/>
              </a:rPr>
              <a:t>!”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said  </a:t>
            </a:r>
            <a:r>
              <a:rPr lang="en-GB" sz="3200" dirty="0" smtClean="0">
                <a:latin typeface="Comic Sans MS"/>
                <a:ea typeface="Calibri"/>
                <a:cs typeface="Times New Roman"/>
              </a:rPr>
              <a:t>_______.</a:t>
            </a:r>
            <a:endParaRPr lang="en-US" sz="32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                  Ji</a:t>
            </a:r>
            <a:r>
              <a:rPr lang="en-GB" sz="3200" b="1" u="sng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ll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      Jan      Ja</a:t>
            </a:r>
            <a:r>
              <a:rPr lang="en-GB" sz="3200" b="1" u="sng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ck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200" dirty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   </a:t>
            </a:r>
            <a:r>
              <a:rPr lang="en-GB" sz="3200" dirty="0" smtClean="0">
                <a:latin typeface="Comic Sans MS"/>
                <a:ea typeface="Calibri"/>
                <a:cs typeface="Times New Roman"/>
              </a:rPr>
              <a:t>5.  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Dan ran </a:t>
            </a:r>
            <a:r>
              <a:rPr lang="en-GB" sz="3200" dirty="0" smtClean="0">
                <a:latin typeface="Comic Sans MS"/>
                <a:ea typeface="Calibri"/>
                <a:cs typeface="Times New Roman"/>
              </a:rPr>
              <a:t>_____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the</a:t>
            </a:r>
            <a:r>
              <a:rPr lang="en-GB" sz="3200" dirty="0" smtClean="0">
                <a:latin typeface="Comic Sans MS"/>
                <a:ea typeface="Calibri"/>
                <a:cs typeface="Times New Roman"/>
              </a:rPr>
              <a:t> 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pan</a:t>
            </a:r>
            <a:r>
              <a:rPr lang="en-GB" sz="3200" dirty="0" smtClean="0">
                <a:latin typeface="Comic Sans MS"/>
                <a:ea typeface="Calibri"/>
                <a:cs typeface="Times New Roman"/>
              </a:rPr>
              <a:t>.</a:t>
            </a:r>
            <a:endParaRPr lang="en-GB" sz="3200" dirty="0" smtClean="0">
              <a:effectLst/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r>
              <a:rPr lang="en-GB" sz="3200" dirty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          </a:t>
            </a:r>
            <a:r>
              <a:rPr lang="en-GB" sz="32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  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wi</a:t>
            </a:r>
            <a:r>
              <a:rPr lang="en-GB" sz="3200" b="1" u="sng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ll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       win         wi</a:t>
            </a:r>
            <a:r>
              <a:rPr lang="en-GB" sz="3200" b="1" u="sng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th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   </a:t>
            </a:r>
            <a:r>
              <a:rPr lang="en-GB" sz="3200" dirty="0" smtClean="0">
                <a:latin typeface="Comic Sans MS"/>
                <a:ea typeface="Calibri"/>
                <a:cs typeface="Times New Roman"/>
              </a:rPr>
              <a:t>6.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 </a:t>
            </a:r>
            <a:r>
              <a:rPr lang="en-GB" sz="32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A pancake   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____ </a:t>
            </a:r>
            <a:r>
              <a:rPr lang="en-GB" sz="3200" dirty="0" smtClean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for  Jan</a:t>
            </a:r>
            <a:r>
              <a:rPr lang="en-GB" sz="3200" dirty="0" smtClean="0">
                <a:effectLst/>
                <a:latin typeface="Comic Sans MS"/>
                <a:ea typeface="Calibri"/>
                <a:cs typeface="Times New Roman"/>
              </a:rPr>
              <a:t>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            hut       hat       hi</a:t>
            </a:r>
            <a:r>
              <a:rPr lang="en-GB" sz="3200" b="1" u="sng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ll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</a:t>
            </a:r>
            <a:r>
              <a:rPr lang="en-GB" sz="3200" dirty="0" smtClean="0">
                <a:solidFill>
                  <a:srgbClr val="00B050"/>
                </a:solidFill>
                <a:latin typeface="Comic Sans MS"/>
                <a:ea typeface="Calibri"/>
                <a:cs typeface="Times New Roman"/>
              </a:rPr>
              <a:t> 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                          </a:t>
            </a:r>
            <a:endParaRPr lang="en-GB" sz="3200" dirty="0">
              <a:solidFill>
                <a:srgbClr val="FF0000"/>
              </a:solidFill>
              <a:effectLst/>
              <a:latin typeface="Comic Sans MS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solidFill>
                  <a:srgbClr val="00B050"/>
                </a:solidFill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3000" dirty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>
                <a:effectLst/>
                <a:latin typeface="Comic Sans MS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98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5638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3"/>
          <p:cNvSpPr txBox="1"/>
          <p:nvPr/>
        </p:nvSpPr>
        <p:spPr>
          <a:xfrm>
            <a:off x="665457" y="252283"/>
            <a:ext cx="5887743" cy="6762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800" dirty="0" smtClean="0">
                <a:effectLst/>
                <a:latin typeface="Comic Sans MS"/>
                <a:ea typeface="Calibri"/>
                <a:cs typeface="Times New Roman"/>
              </a:rPr>
              <a:t>  </a:t>
            </a:r>
            <a:r>
              <a:rPr lang="en-GB" sz="2400" dirty="0" smtClean="0">
                <a:effectLst/>
                <a:latin typeface="Comic Sans MS"/>
                <a:ea typeface="Calibri"/>
                <a:cs typeface="Times New Roman"/>
              </a:rPr>
              <a:t>Tell the truth    </a:t>
            </a:r>
            <a:r>
              <a:rPr lang="en-GB" sz="2400" dirty="0" smtClean="0">
                <a:solidFill>
                  <a:srgbClr val="92D050"/>
                </a:solidFill>
                <a:effectLst/>
                <a:latin typeface="Comic Sans MS"/>
                <a:ea typeface="Calibri"/>
                <a:cs typeface="Times New Roman"/>
              </a:rPr>
              <a:t>yes</a:t>
            </a:r>
            <a:r>
              <a:rPr lang="en-GB" sz="2400" dirty="0" smtClean="0">
                <a:effectLst/>
                <a:latin typeface="Comic Sans MS"/>
                <a:ea typeface="Calibri"/>
                <a:cs typeface="Times New Roman"/>
              </a:rPr>
              <a:t>         or   </a:t>
            </a:r>
            <a:r>
              <a:rPr lang="en-GB" sz="2400" dirty="0" smtClean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 no  </a:t>
            </a:r>
            <a:r>
              <a:rPr lang="en-GB" sz="2400" dirty="0" smtClean="0">
                <a:effectLst/>
                <a:latin typeface="Comic Sans MS"/>
                <a:ea typeface="Calibri"/>
                <a:cs typeface="Times New Roman"/>
              </a:rPr>
              <a:t>X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>
                <a:latin typeface="Comic Sans MS"/>
                <a:ea typeface="Calibri"/>
                <a:cs typeface="Times New Roman"/>
              </a:rPr>
              <a:t> </a:t>
            </a:r>
            <a:r>
              <a:rPr lang="en-GB" sz="2400" dirty="0" smtClean="0">
                <a:latin typeface="Comic Sans MS"/>
                <a:ea typeface="Calibri"/>
                <a:cs typeface="Times New Roman"/>
              </a:rPr>
              <a:t>            </a:t>
            </a:r>
            <a:r>
              <a:rPr lang="en-GB" sz="2400" dirty="0" smtClean="0">
                <a:effectLst/>
                <a:latin typeface="Comic Sans MS"/>
                <a:ea typeface="Calibri"/>
                <a:cs typeface="Times New Roman"/>
              </a:rPr>
              <a:t>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Picture 4" descr="Free Tick, Download Free Clip Art, Free Clip Art on Clipart Libra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5700"/>
            <a:ext cx="526257" cy="23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558" y="4495800"/>
            <a:ext cx="6172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Dan is ho</a:t>
            </a:r>
            <a:r>
              <a:rPr lang="en-US" sz="3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pp</a:t>
            </a:r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3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ng</a:t>
            </a:r>
            <a:r>
              <a:rPr lang="en-US" sz="3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Jan has </a:t>
            </a:r>
            <a:r>
              <a:rPr lang="en-US" sz="3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big pan</a:t>
            </a:r>
            <a:r>
              <a:rPr lang="en-US" sz="3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pancake </a:t>
            </a:r>
            <a:r>
              <a:rPr lang="en-U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is on top of Jan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Dan has an e</a:t>
            </a:r>
            <a:r>
              <a:rPr lang="en-US" sz="3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gg</a:t>
            </a:r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in his</a:t>
            </a:r>
            <a:r>
              <a:rPr lang="en-US" sz="3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pan </a:t>
            </a:r>
            <a:r>
              <a:rPr lang="en-US" sz="3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Dan has </a:t>
            </a:r>
            <a:r>
              <a:rPr lang="en-US" sz="3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pans in his hand</a:t>
            </a:r>
            <a:r>
              <a:rPr lang="en-US" sz="3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Jan is mad wi</a:t>
            </a:r>
            <a:r>
              <a:rPr lang="en-US" sz="3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Dan</a:t>
            </a:r>
            <a:r>
              <a:rPr lang="en-US" sz="3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Jan has </a:t>
            </a:r>
            <a:r>
              <a:rPr lang="en-US" sz="3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pancake </a:t>
            </a:r>
            <a:r>
              <a:rPr lang="en-US" sz="3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hat</a:t>
            </a:r>
            <a:r>
              <a:rPr lang="en-US" sz="34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34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22033" y="4648200"/>
            <a:ext cx="707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22033" y="5143500"/>
            <a:ext cx="707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2033" y="5676900"/>
            <a:ext cx="707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22033" y="6164044"/>
            <a:ext cx="707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22033" y="6711047"/>
            <a:ext cx="707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22033" y="7239000"/>
            <a:ext cx="707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22033" y="7772400"/>
            <a:ext cx="7073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608934"/>
              </p:ext>
            </p:extLst>
          </p:nvPr>
        </p:nvGraphicFramePr>
        <p:xfrm>
          <a:off x="571500" y="951128"/>
          <a:ext cx="5905499" cy="6154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133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n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z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f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l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33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60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endParaRPr lang="en-US" sz="5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</a:t>
                      </a:r>
                      <a:endParaRPr lang="en-US" sz="5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33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v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o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h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133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j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133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l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endParaRPr lang="en-US" sz="6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 t</a:t>
                      </a:r>
                      <a:endParaRPr lang="en-US" sz="6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500" y="7105650"/>
            <a:ext cx="60695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pan  ran  to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ss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flip  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isk  splat  hat 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said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5314" y="304800"/>
            <a:ext cx="2542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Word search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86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303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Martin</dc:creator>
  <cp:lastModifiedBy>ZAli</cp:lastModifiedBy>
  <cp:revision>79</cp:revision>
  <cp:lastPrinted>2020-11-20T07:08:11Z</cp:lastPrinted>
  <dcterms:created xsi:type="dcterms:W3CDTF">2020-10-22T07:51:22Z</dcterms:created>
  <dcterms:modified xsi:type="dcterms:W3CDTF">2021-01-13T14:34:08Z</dcterms:modified>
</cp:coreProperties>
</file>