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85" autoAdjust="0"/>
  </p:normalViewPr>
  <p:slideViewPr>
    <p:cSldViewPr>
      <p:cViewPr varScale="1">
        <p:scale>
          <a:sx n="37" d="100"/>
          <a:sy n="37" d="100"/>
        </p:scale>
        <p:origin x="1176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8373C-F291-4100-ACC2-01CFC1928058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00AFD-76BC-4D87-8359-1A6392D1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0AFD-76BC-4D87-8359-1A6392D126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0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5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2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F78A-7BB9-4F99-9E92-AE8E8199C62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4433-85C4-4BD0-AD06-CD81F02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99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46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99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29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1790"/>
            <a:ext cx="213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65" y="5885818"/>
            <a:ext cx="18198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55" y="1752600"/>
            <a:ext cx="1843087" cy="183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3" y="7181850"/>
            <a:ext cx="257141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370" y="4809422"/>
            <a:ext cx="1552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8" y="17929"/>
            <a:ext cx="6763871" cy="193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209" y="2468930"/>
            <a:ext cx="1830899" cy="19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98" y="4571999"/>
            <a:ext cx="1772502" cy="230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22" y="3786187"/>
            <a:ext cx="1870520" cy="19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008" y="6788506"/>
            <a:ext cx="1552575" cy="197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43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93412"/>
            <a:ext cx="4113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Colour</a:t>
            </a:r>
            <a:r>
              <a:rPr lang="en-US" sz="3200" dirty="0" smtClean="0"/>
              <a:t>  the ‘</a:t>
            </a:r>
            <a:r>
              <a:rPr lang="en-US" sz="3200" dirty="0" err="1" smtClean="0"/>
              <a:t>ir</a:t>
            </a:r>
            <a:r>
              <a:rPr lang="en-US" sz="3200" dirty="0" smtClean="0"/>
              <a:t>’  pictures</a:t>
            </a:r>
            <a:endParaRPr lang="en-US" sz="32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54" y="3429001"/>
            <a:ext cx="122205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8" y="1219201"/>
            <a:ext cx="25431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99" y="7239000"/>
            <a:ext cx="216264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83" y="960045"/>
            <a:ext cx="2470454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Girl black and white clip art - Girl black and white clipart photo -  NiceClipart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429001"/>
            <a:ext cx="1531779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Skirt Clip Art at Clker.com - vector clip art online, royalty free &amp; public  doma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210" y="3504917"/>
            <a:ext cx="1623425" cy="167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45072"/>
            <a:ext cx="2206625" cy="226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8305800"/>
            <a:ext cx="616664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51" y="5669987"/>
            <a:ext cx="1978149" cy="158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38546" y="7215379"/>
            <a:ext cx="616664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7056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2" y="7315200"/>
            <a:ext cx="6530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21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6858000" cy="883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6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61552"/>
            <a:ext cx="3162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Write ‘</a:t>
            </a:r>
            <a:r>
              <a:rPr lang="en-US" sz="3600" dirty="0" err="1" smtClean="0">
                <a:latin typeface="Comic Sans MS" panose="030F0702030302020204" pitchFamily="66" charset="0"/>
              </a:rPr>
              <a:t>ir</a:t>
            </a:r>
            <a:r>
              <a:rPr lang="en-US" sz="3600" dirty="0" smtClean="0"/>
              <a:t>‘ words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71329" y="365760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97778" y="366071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1329" y="632460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04692" y="632460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1329" y="876300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7778" y="8763000"/>
            <a:ext cx="27203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93" y="990600"/>
            <a:ext cx="2470454" cy="198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04" y="1301917"/>
            <a:ext cx="2327436" cy="16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kirt Clip Art at Clker.com - vector clip art online, royalty free &amp; public  doma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7" y="3962400"/>
            <a:ext cx="1823393" cy="167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656" y="3962400"/>
            <a:ext cx="2206625" cy="167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39" y="6567714"/>
            <a:ext cx="2133432" cy="150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18" y="6638387"/>
            <a:ext cx="2427103" cy="158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659642" y="5410483"/>
            <a:ext cx="616664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697778" y="8159877"/>
            <a:ext cx="616664" cy="346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</Words>
  <Application>Microsoft Office PowerPoint</Application>
  <PresentationFormat>On-screen Show 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8</cp:revision>
  <dcterms:created xsi:type="dcterms:W3CDTF">2021-01-10T14:51:06Z</dcterms:created>
  <dcterms:modified xsi:type="dcterms:W3CDTF">2021-01-13T14:35:36Z</dcterms:modified>
</cp:coreProperties>
</file>