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5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3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8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8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7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6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FFB0A-B4D1-4671-8A63-5116BCF2F01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CF76-C649-4A67-AE63-8B379137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3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90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470"/>
            <a:ext cx="8915400" cy="67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18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65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Martin</dc:creator>
  <cp:lastModifiedBy>Helen Martin</cp:lastModifiedBy>
  <cp:revision>4</cp:revision>
  <dcterms:created xsi:type="dcterms:W3CDTF">2020-04-28T14:20:46Z</dcterms:created>
  <dcterms:modified xsi:type="dcterms:W3CDTF">2020-04-28T16:27:11Z</dcterms:modified>
</cp:coreProperties>
</file>