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1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5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3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9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7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5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4E99-2A67-4249-973A-8E093250BB6E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26B56-2A5E-4020-A66C-A4F56E6C8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0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5476624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 has a pet </a:t>
            </a:r>
            <a:r>
              <a:rPr lang="en-US" sz="4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2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407" y="5205046"/>
            <a:ext cx="8771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went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 Sh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</a:t>
            </a:r>
            <a:r>
              <a:rPr lang="en-US" sz="4000" dirty="0" smtClean="0">
                <a:latin typeface="Comic Sans MS" panose="030F0702030302020204" pitchFamily="66" charset="0"/>
              </a:rPr>
              <a:t>’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en-US" sz="4000" dirty="0" smtClean="0">
                <a:solidFill>
                  <a:srgbClr val="FB97E6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lun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FB97E6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bag</a:t>
            </a:r>
            <a:r>
              <a:rPr lang="en-US" sz="4000" dirty="0" smtClean="0">
                <a:latin typeface="Comic Sans MS" panose="030F0702030302020204" pitchFamily="66" charset="0"/>
              </a:rPr>
              <a:t>.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Yum</a:t>
            </a:r>
            <a:r>
              <a:rPr lang="en-US" sz="4000" dirty="0" smtClean="0">
                <a:latin typeface="Comic Sans MS" panose="030F0702030302020204" pitchFamily="66" charset="0"/>
              </a:rPr>
              <a:t>,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yum</a:t>
            </a:r>
            <a:r>
              <a:rPr lang="en-US" sz="4000" dirty="0" smtClean="0">
                <a:latin typeface="Comic Sans MS" panose="030F0702030302020204" pitchFamily="66" charset="0"/>
              </a:rPr>
              <a:t>,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yum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went the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6225" y="50292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latin typeface="Comic Sans MS" panose="030F0702030302020204" pitchFamily="66" charset="0"/>
              </a:rPr>
              <a:t> </a:t>
            </a:r>
            <a:r>
              <a:rPr lang="en-US" sz="4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 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hid in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latin typeface="Comic Sans MS" panose="030F0702030302020204" pitchFamily="66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lun</a:t>
            </a:r>
            <a:r>
              <a:rPr lang="en-US" sz="4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bag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400" dirty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am got on 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>
                <a:solidFill>
                  <a:srgbClr val="00B050"/>
                </a:solidFill>
                <a:latin typeface="Comic Sans MS" panose="030F0702030302020204" pitchFamily="66" charset="0"/>
              </a:rPr>
              <a:t> bus</a:t>
            </a:r>
            <a:r>
              <a:rPr lang="en-US" sz="440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46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5153025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 sat next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 man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4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sat on 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man</a:t>
            </a:r>
            <a:r>
              <a:rPr lang="en-US" sz="4400" dirty="0" smtClean="0">
                <a:latin typeface="Comic Sans MS" panose="030F0702030302020204" pitchFamily="66" charset="0"/>
              </a:rPr>
              <a:t>’</a:t>
            </a: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 hat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41" y="4668908"/>
            <a:ext cx="905741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“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 on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my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bus</a:t>
            </a:r>
            <a:r>
              <a:rPr lang="en-US" sz="4000" dirty="0" smtClean="0">
                <a:latin typeface="Comic Sans MS" panose="030F0702030302020204" pitchFamily="66" charset="0"/>
              </a:rPr>
              <a:t>!” 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mad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and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was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sad</a:t>
            </a:r>
            <a:r>
              <a:rPr lang="en-US" sz="4000" dirty="0" smtClean="0">
                <a:latin typeface="Comic Sans MS" panose="030F0702030302020204" pitchFamily="66" charset="0"/>
              </a:rPr>
              <a:t>. 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am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sent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  <a:r>
              <a:rPr lang="en-US" sz="4000" dirty="0" smtClean="0">
                <a:latin typeface="Comic Sans MS" panose="030F0702030302020204" pitchFamily="66" charset="0"/>
              </a:rPr>
              <a:t> </a:t>
            </a:r>
            <a:r>
              <a:rPr lang="en-US" sz="40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ch</a:t>
            </a:r>
            <a:r>
              <a:rPr lang="en-US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US" sz="40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ck</a:t>
            </a:r>
            <a:r>
              <a:rPr lang="en-US" sz="4000" dirty="0" smtClean="0">
                <a:latin typeface="Comic Sans MS" panose="030F0702030302020204" pitchFamily="66" charset="0"/>
              </a:rPr>
              <a:t> home.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ouse clipart 1 2 - Cliparti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870180"/>
            <a:ext cx="520816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8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Martin</dc:creator>
  <cp:lastModifiedBy>ZAli</cp:lastModifiedBy>
  <cp:revision>10</cp:revision>
  <dcterms:created xsi:type="dcterms:W3CDTF">2020-01-13T18:12:04Z</dcterms:created>
  <dcterms:modified xsi:type="dcterms:W3CDTF">2020-05-17T13:24:34Z</dcterms:modified>
</cp:coreProperties>
</file>