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3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6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1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3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8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4D5-B8DB-426F-8587-6FDE4918084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BD89-2A7F-48AB-8624-8C86CAE1D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2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83" y="404664"/>
            <a:ext cx="4178476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6090484"/>
            <a:ext cx="396044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These images are inspired by the work of artist Victor </a:t>
            </a:r>
            <a:r>
              <a:rPr lang="en-GB" dirty="0" err="1" smtClean="0"/>
              <a:t>Nunes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4104456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Use an object that you have at home, it could be a spoon, fork, pen, scissors, phone, whistle (like in the examples)- anything you may have in a drawer in your bedroom or kitchen and try to create your own imaginative drawing – if you have a phone or camera try to photograph your work.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5" y="4221088"/>
            <a:ext cx="3960441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would like to see some of your designs- </a:t>
            </a:r>
            <a:r>
              <a:rPr lang="en-GB" sz="1600" dirty="0" smtClean="0"/>
              <a:t>Bring them into school with you in September and show your Art Teacher. Good Luck and we hope you will </a:t>
            </a:r>
            <a:r>
              <a:rPr lang="en-GB" sz="1600" smtClean="0"/>
              <a:t>enjoy experimenting.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54167"/>
            <a:ext cx="3869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Year 6 art work Challenge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73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Abraham Moss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N.McKenzie</dc:creator>
  <cp:lastModifiedBy>EWilliams</cp:lastModifiedBy>
  <cp:revision>4</cp:revision>
  <dcterms:created xsi:type="dcterms:W3CDTF">2020-05-11T11:16:06Z</dcterms:created>
  <dcterms:modified xsi:type="dcterms:W3CDTF">2020-06-19T14:40:31Z</dcterms:modified>
</cp:coreProperties>
</file>